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1"/>
  </p:sldMasterIdLst>
  <p:sldIdLst>
    <p:sldId id="256" r:id="rId2"/>
    <p:sldId id="257" r:id="rId3"/>
    <p:sldId id="1789" r:id="rId4"/>
    <p:sldId id="277" r:id="rId5"/>
    <p:sldId id="308" r:id="rId6"/>
    <p:sldId id="1781" r:id="rId7"/>
    <p:sldId id="1782" r:id="rId8"/>
    <p:sldId id="279" r:id="rId9"/>
    <p:sldId id="280" r:id="rId10"/>
    <p:sldId id="281" r:id="rId11"/>
    <p:sldId id="283" r:id="rId12"/>
    <p:sldId id="282" r:id="rId13"/>
    <p:sldId id="284" r:id="rId14"/>
    <p:sldId id="292" r:id="rId15"/>
    <p:sldId id="295" r:id="rId16"/>
    <p:sldId id="310" r:id="rId17"/>
    <p:sldId id="311" r:id="rId18"/>
    <p:sldId id="312" r:id="rId19"/>
    <p:sldId id="1784" r:id="rId20"/>
    <p:sldId id="315" r:id="rId21"/>
    <p:sldId id="316" r:id="rId22"/>
    <p:sldId id="1785" r:id="rId23"/>
    <p:sldId id="318" r:id="rId24"/>
    <p:sldId id="317" r:id="rId25"/>
    <p:sldId id="1759" r:id="rId26"/>
    <p:sldId id="319" r:id="rId27"/>
    <p:sldId id="320" r:id="rId28"/>
    <p:sldId id="321" r:id="rId29"/>
    <p:sldId id="1786" r:id="rId30"/>
    <p:sldId id="1724" r:id="rId31"/>
    <p:sldId id="1728" r:id="rId32"/>
    <p:sldId id="1686" r:id="rId33"/>
    <p:sldId id="1776" r:id="rId34"/>
    <p:sldId id="1803" r:id="rId35"/>
    <p:sldId id="1794" r:id="rId36"/>
    <p:sldId id="1795" r:id="rId37"/>
    <p:sldId id="322" r:id="rId38"/>
    <p:sldId id="329" r:id="rId39"/>
    <p:sldId id="330" r:id="rId40"/>
    <p:sldId id="1746" r:id="rId41"/>
    <p:sldId id="1747" r:id="rId42"/>
    <p:sldId id="1749" r:id="rId43"/>
    <p:sldId id="1750" r:id="rId44"/>
    <p:sldId id="1751" r:id="rId45"/>
    <p:sldId id="266" r:id="rId46"/>
    <p:sldId id="1797" r:id="rId47"/>
    <p:sldId id="1812" r:id="rId48"/>
    <p:sldId id="1813" r:id="rId49"/>
    <p:sldId id="1819" r:id="rId50"/>
    <p:sldId id="1804" r:id="rId51"/>
    <p:sldId id="1814" r:id="rId52"/>
    <p:sldId id="1806" r:id="rId53"/>
    <p:sldId id="1815" r:id="rId54"/>
    <p:sldId id="1816" r:id="rId55"/>
    <p:sldId id="1817" r:id="rId56"/>
    <p:sldId id="1809" r:id="rId57"/>
    <p:sldId id="1798" r:id="rId58"/>
    <p:sldId id="1810" r:id="rId59"/>
    <p:sldId id="1818" r:id="rId60"/>
    <p:sldId id="1811" r:id="rId61"/>
    <p:sldId id="1799" r:id="rId62"/>
    <p:sldId id="1820" r:id="rId63"/>
    <p:sldId id="1796" r:id="rId64"/>
    <p:sldId id="1822" r:id="rId65"/>
    <p:sldId id="1821" r:id="rId66"/>
    <p:sldId id="1823" r:id="rId67"/>
    <p:sldId id="1790" r:id="rId68"/>
    <p:sldId id="1762" r:id="rId69"/>
    <p:sldId id="1774" r:id="rId70"/>
    <p:sldId id="1788" r:id="rId71"/>
    <p:sldId id="1700" r:id="rId7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690"/>
    <p:restoredTop sz="94751"/>
  </p:normalViewPr>
  <p:slideViewPr>
    <p:cSldViewPr snapToGrid="0">
      <p:cViewPr varScale="1">
        <p:scale>
          <a:sx n="89" d="100"/>
          <a:sy n="89" d="100"/>
        </p:scale>
        <p:origin x="184" y="8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diagrams/_rels/data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4" Type="http://schemas.openxmlformats.org/officeDocument/2006/relationships/image" Target="../media/image7.svg"/></Relationships>
</file>

<file path=ppt/diagrams/_rels/drawing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093E9A-6687-4449-84B4-C6DB6B8E8600}"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37E598A9-1300-49AB-AD72-D276FDD48190}">
      <dgm:prSet/>
      <dgm:spPr/>
      <dgm:t>
        <a:bodyPr/>
        <a:lstStyle/>
        <a:p>
          <a:r>
            <a:rPr lang="it-IT" noProof="0" dirty="0"/>
            <a:t>Il Quadro concettuale</a:t>
          </a:r>
        </a:p>
      </dgm:t>
    </dgm:pt>
    <dgm:pt modelId="{0BB56736-6B33-499B-AD53-8040D848E5C3}" type="parTrans" cxnId="{0602AB27-8FAF-4915-BB76-D4016D748487}">
      <dgm:prSet/>
      <dgm:spPr/>
      <dgm:t>
        <a:bodyPr/>
        <a:lstStyle/>
        <a:p>
          <a:endParaRPr lang="en-US"/>
        </a:p>
      </dgm:t>
    </dgm:pt>
    <dgm:pt modelId="{D9B83E4D-D222-4BB3-A758-C7441611B0D9}" type="sibTrans" cxnId="{0602AB27-8FAF-4915-BB76-D4016D748487}">
      <dgm:prSet/>
      <dgm:spPr/>
      <dgm:t>
        <a:bodyPr/>
        <a:lstStyle/>
        <a:p>
          <a:endParaRPr lang="en-US"/>
        </a:p>
      </dgm:t>
    </dgm:pt>
    <dgm:pt modelId="{CF197758-D9F0-46C6-BCC7-9C1B9CB23D9C}">
      <dgm:prSet/>
      <dgm:spPr/>
      <dgm:t>
        <a:bodyPr/>
        <a:lstStyle/>
        <a:p>
          <a:r>
            <a:rPr lang="it-IT" noProof="0" dirty="0"/>
            <a:t>Funzioni e struttura</a:t>
          </a:r>
        </a:p>
      </dgm:t>
    </dgm:pt>
    <dgm:pt modelId="{04C4CD46-F922-4F01-A750-2030F24B44F1}" type="parTrans" cxnId="{4C2C55C4-7AAB-43AE-AF34-488470C7EA27}">
      <dgm:prSet/>
      <dgm:spPr/>
      <dgm:t>
        <a:bodyPr/>
        <a:lstStyle/>
        <a:p>
          <a:endParaRPr lang="en-US"/>
        </a:p>
      </dgm:t>
    </dgm:pt>
    <dgm:pt modelId="{0456D116-82B0-4933-A48B-1F1B7850F10F}" type="sibTrans" cxnId="{4C2C55C4-7AAB-43AE-AF34-488470C7EA27}">
      <dgm:prSet/>
      <dgm:spPr/>
      <dgm:t>
        <a:bodyPr/>
        <a:lstStyle/>
        <a:p>
          <a:endParaRPr lang="en-US"/>
        </a:p>
      </dgm:t>
    </dgm:pt>
    <dgm:pt modelId="{780BB7A4-27F7-4EA7-B82C-3451F06F2905}">
      <dgm:prSet/>
      <dgm:spPr/>
      <dgm:t>
        <a:bodyPr/>
        <a:lstStyle/>
        <a:p>
          <a:r>
            <a:rPr lang="it-IT" noProof="0" dirty="0"/>
            <a:t>Il vocabolario, la grammatica e la sintassi </a:t>
          </a:r>
          <a:r>
            <a:rPr lang="it-IT" i="1" noProof="0" dirty="0" err="1"/>
            <a:t>accrual</a:t>
          </a:r>
          <a:endParaRPr lang="it-IT" i="1" noProof="0" dirty="0"/>
        </a:p>
      </dgm:t>
    </dgm:pt>
    <dgm:pt modelId="{476F96F9-0DC4-4C27-9213-4691452967BF}" type="parTrans" cxnId="{F767111B-FA60-424E-A3F6-3381491ABFCE}">
      <dgm:prSet/>
      <dgm:spPr/>
      <dgm:t>
        <a:bodyPr/>
        <a:lstStyle/>
        <a:p>
          <a:endParaRPr lang="en-US"/>
        </a:p>
      </dgm:t>
    </dgm:pt>
    <dgm:pt modelId="{24D7439E-09CE-4716-BB03-63F62A168B6D}" type="sibTrans" cxnId="{F767111B-FA60-424E-A3F6-3381491ABFCE}">
      <dgm:prSet/>
      <dgm:spPr/>
      <dgm:t>
        <a:bodyPr/>
        <a:lstStyle/>
        <a:p>
          <a:endParaRPr lang="en-US"/>
        </a:p>
      </dgm:t>
    </dgm:pt>
    <dgm:pt modelId="{E73B3290-75A1-430C-9A27-D18DAFEA3F4C}">
      <dgm:prSet/>
      <dgm:spPr/>
      <dgm:t>
        <a:bodyPr/>
        <a:lstStyle/>
        <a:p>
          <a:r>
            <a:rPr lang="it-IT" noProof="0" dirty="0"/>
            <a:t>Alcune definizioni</a:t>
          </a:r>
        </a:p>
      </dgm:t>
    </dgm:pt>
    <dgm:pt modelId="{C05419E8-A2EF-4695-9064-F1B636836895}" type="parTrans" cxnId="{F1FEF957-68CC-4E4C-BE05-4F4E74A9FF5D}">
      <dgm:prSet/>
      <dgm:spPr/>
      <dgm:t>
        <a:bodyPr/>
        <a:lstStyle/>
        <a:p>
          <a:endParaRPr lang="en-US"/>
        </a:p>
      </dgm:t>
    </dgm:pt>
    <dgm:pt modelId="{1C50607F-7B05-458F-BDD3-EF2E2D418DE9}" type="sibTrans" cxnId="{F1FEF957-68CC-4E4C-BE05-4F4E74A9FF5D}">
      <dgm:prSet/>
      <dgm:spPr/>
      <dgm:t>
        <a:bodyPr/>
        <a:lstStyle/>
        <a:p>
          <a:endParaRPr lang="en-US"/>
        </a:p>
      </dgm:t>
    </dgm:pt>
    <dgm:pt modelId="{3B3C4F5A-8D56-4FDD-B7DF-7DECE48E3A78}">
      <dgm:prSet/>
      <dgm:spPr/>
      <dgm:t>
        <a:bodyPr/>
        <a:lstStyle/>
        <a:p>
          <a:r>
            <a:rPr lang="it-IT" noProof="0" dirty="0"/>
            <a:t>I principali contenuti degli ITAS</a:t>
          </a:r>
        </a:p>
      </dgm:t>
    </dgm:pt>
    <dgm:pt modelId="{78E11BA6-1A7D-4669-A37B-98C832E4F856}" type="parTrans" cxnId="{F464E481-5F92-4CB8-9E90-D34DC33BD9D6}">
      <dgm:prSet/>
      <dgm:spPr/>
      <dgm:t>
        <a:bodyPr/>
        <a:lstStyle/>
        <a:p>
          <a:endParaRPr lang="en-US"/>
        </a:p>
      </dgm:t>
    </dgm:pt>
    <dgm:pt modelId="{A8FA6F0C-251D-41A7-9CA5-BC3C7C5111E5}" type="sibTrans" cxnId="{F464E481-5F92-4CB8-9E90-D34DC33BD9D6}">
      <dgm:prSet/>
      <dgm:spPr/>
      <dgm:t>
        <a:bodyPr/>
        <a:lstStyle/>
        <a:p>
          <a:endParaRPr lang="en-US"/>
        </a:p>
      </dgm:t>
    </dgm:pt>
    <dgm:pt modelId="{CFA6FC64-B947-4AB5-9397-6DADF1C40ABB}">
      <dgm:prSet/>
      <dgm:spPr/>
      <dgm:t>
        <a:bodyPr/>
        <a:lstStyle/>
        <a:p>
          <a:r>
            <a:rPr lang="it-IT" noProof="0" dirty="0"/>
            <a:t>Considerazioni conclusive</a:t>
          </a:r>
        </a:p>
      </dgm:t>
    </dgm:pt>
    <dgm:pt modelId="{38AC70C0-F1F8-4A03-A637-F828C59CB0AC}" type="parTrans" cxnId="{CB6EFF9E-392D-4312-BE1C-B789A4116256}">
      <dgm:prSet/>
      <dgm:spPr/>
      <dgm:t>
        <a:bodyPr/>
        <a:lstStyle/>
        <a:p>
          <a:endParaRPr lang="en-US"/>
        </a:p>
      </dgm:t>
    </dgm:pt>
    <dgm:pt modelId="{CE005150-AD63-46B6-8AAC-6A9EB90F5C2C}" type="sibTrans" cxnId="{CB6EFF9E-392D-4312-BE1C-B789A4116256}">
      <dgm:prSet/>
      <dgm:spPr/>
      <dgm:t>
        <a:bodyPr/>
        <a:lstStyle/>
        <a:p>
          <a:endParaRPr lang="en-US"/>
        </a:p>
      </dgm:t>
    </dgm:pt>
    <dgm:pt modelId="{A36F3ED0-73EF-8F42-B4EA-EE8346DCDAC4}" type="pres">
      <dgm:prSet presAssocID="{34093E9A-6687-4449-84B4-C6DB6B8E8600}" presName="linear" presStyleCnt="0">
        <dgm:presLayoutVars>
          <dgm:animLvl val="lvl"/>
          <dgm:resizeHandles val="exact"/>
        </dgm:presLayoutVars>
      </dgm:prSet>
      <dgm:spPr/>
    </dgm:pt>
    <dgm:pt modelId="{DB5DE118-F43B-5E4A-9010-841E5CDBAD3C}" type="pres">
      <dgm:prSet presAssocID="{37E598A9-1300-49AB-AD72-D276FDD48190}" presName="parentText" presStyleLbl="node1" presStyleIdx="0" presStyleCnt="3">
        <dgm:presLayoutVars>
          <dgm:chMax val="0"/>
          <dgm:bulletEnabled val="1"/>
        </dgm:presLayoutVars>
      </dgm:prSet>
      <dgm:spPr/>
    </dgm:pt>
    <dgm:pt modelId="{932A651E-5A85-8948-AA28-8FCD691B6E45}" type="pres">
      <dgm:prSet presAssocID="{37E598A9-1300-49AB-AD72-D276FDD48190}" presName="childText" presStyleLbl="revTx" presStyleIdx="0" presStyleCnt="1">
        <dgm:presLayoutVars>
          <dgm:bulletEnabled val="1"/>
        </dgm:presLayoutVars>
      </dgm:prSet>
      <dgm:spPr/>
    </dgm:pt>
    <dgm:pt modelId="{097C5711-836B-D74A-9F3D-45369F5FF642}" type="pres">
      <dgm:prSet presAssocID="{3B3C4F5A-8D56-4FDD-B7DF-7DECE48E3A78}" presName="parentText" presStyleLbl="node1" presStyleIdx="1" presStyleCnt="3">
        <dgm:presLayoutVars>
          <dgm:chMax val="0"/>
          <dgm:bulletEnabled val="1"/>
        </dgm:presLayoutVars>
      </dgm:prSet>
      <dgm:spPr/>
    </dgm:pt>
    <dgm:pt modelId="{E27C751B-CD6F-194A-A2B0-176B5784FEB3}" type="pres">
      <dgm:prSet presAssocID="{A8FA6F0C-251D-41A7-9CA5-BC3C7C5111E5}" presName="spacer" presStyleCnt="0"/>
      <dgm:spPr/>
    </dgm:pt>
    <dgm:pt modelId="{B68F13CE-6DA3-164E-B7EA-CBB2E95AC5A5}" type="pres">
      <dgm:prSet presAssocID="{CFA6FC64-B947-4AB5-9397-6DADF1C40ABB}" presName="parentText" presStyleLbl="node1" presStyleIdx="2" presStyleCnt="3">
        <dgm:presLayoutVars>
          <dgm:chMax val="0"/>
          <dgm:bulletEnabled val="1"/>
        </dgm:presLayoutVars>
      </dgm:prSet>
      <dgm:spPr/>
    </dgm:pt>
  </dgm:ptLst>
  <dgm:cxnLst>
    <dgm:cxn modelId="{F767111B-FA60-424E-A3F6-3381491ABFCE}" srcId="{37E598A9-1300-49AB-AD72-D276FDD48190}" destId="{780BB7A4-27F7-4EA7-B82C-3451F06F2905}" srcOrd="1" destOrd="0" parTransId="{476F96F9-0DC4-4C27-9213-4691452967BF}" sibTransId="{24D7439E-09CE-4716-BB03-63F62A168B6D}"/>
    <dgm:cxn modelId="{0602AB27-8FAF-4915-BB76-D4016D748487}" srcId="{34093E9A-6687-4449-84B4-C6DB6B8E8600}" destId="{37E598A9-1300-49AB-AD72-D276FDD48190}" srcOrd="0" destOrd="0" parTransId="{0BB56736-6B33-499B-AD53-8040D848E5C3}" sibTransId="{D9B83E4D-D222-4BB3-A758-C7441611B0D9}"/>
    <dgm:cxn modelId="{39684B41-74C2-2C4E-931E-BA2D15E24577}" type="presOf" srcId="{E73B3290-75A1-430C-9A27-D18DAFEA3F4C}" destId="{932A651E-5A85-8948-AA28-8FCD691B6E45}" srcOrd="0" destOrd="2" presId="urn:microsoft.com/office/officeart/2005/8/layout/vList2"/>
    <dgm:cxn modelId="{D2FB8F4C-35EC-6D47-8B7D-0BC34AB05937}" type="presOf" srcId="{CF197758-D9F0-46C6-BCC7-9C1B9CB23D9C}" destId="{932A651E-5A85-8948-AA28-8FCD691B6E45}" srcOrd="0" destOrd="0" presId="urn:microsoft.com/office/officeart/2005/8/layout/vList2"/>
    <dgm:cxn modelId="{D3786A57-F588-2244-AF44-3D437F90BEAC}" type="presOf" srcId="{34093E9A-6687-4449-84B4-C6DB6B8E8600}" destId="{A36F3ED0-73EF-8F42-B4EA-EE8346DCDAC4}" srcOrd="0" destOrd="0" presId="urn:microsoft.com/office/officeart/2005/8/layout/vList2"/>
    <dgm:cxn modelId="{F1FEF957-68CC-4E4C-BE05-4F4E74A9FF5D}" srcId="{37E598A9-1300-49AB-AD72-D276FDD48190}" destId="{E73B3290-75A1-430C-9A27-D18DAFEA3F4C}" srcOrd="2" destOrd="0" parTransId="{C05419E8-A2EF-4695-9064-F1B636836895}" sibTransId="{1C50607F-7B05-458F-BDD3-EF2E2D418DE9}"/>
    <dgm:cxn modelId="{B3B62B5A-B461-7548-B2C8-4859552B6FA5}" type="presOf" srcId="{37E598A9-1300-49AB-AD72-D276FDD48190}" destId="{DB5DE118-F43B-5E4A-9010-841E5CDBAD3C}" srcOrd="0" destOrd="0" presId="urn:microsoft.com/office/officeart/2005/8/layout/vList2"/>
    <dgm:cxn modelId="{F464E481-5F92-4CB8-9E90-D34DC33BD9D6}" srcId="{34093E9A-6687-4449-84B4-C6DB6B8E8600}" destId="{3B3C4F5A-8D56-4FDD-B7DF-7DECE48E3A78}" srcOrd="1" destOrd="0" parTransId="{78E11BA6-1A7D-4669-A37B-98C832E4F856}" sibTransId="{A8FA6F0C-251D-41A7-9CA5-BC3C7C5111E5}"/>
    <dgm:cxn modelId="{B5D6138E-8F69-BA46-9928-267D64747625}" type="presOf" srcId="{CFA6FC64-B947-4AB5-9397-6DADF1C40ABB}" destId="{B68F13CE-6DA3-164E-B7EA-CBB2E95AC5A5}" srcOrd="0" destOrd="0" presId="urn:microsoft.com/office/officeart/2005/8/layout/vList2"/>
    <dgm:cxn modelId="{CB6EFF9E-392D-4312-BE1C-B789A4116256}" srcId="{34093E9A-6687-4449-84B4-C6DB6B8E8600}" destId="{CFA6FC64-B947-4AB5-9397-6DADF1C40ABB}" srcOrd="2" destOrd="0" parTransId="{38AC70C0-F1F8-4A03-A637-F828C59CB0AC}" sibTransId="{CE005150-AD63-46B6-8AAC-6A9EB90F5C2C}"/>
    <dgm:cxn modelId="{4C2C55C4-7AAB-43AE-AF34-488470C7EA27}" srcId="{37E598A9-1300-49AB-AD72-D276FDD48190}" destId="{CF197758-D9F0-46C6-BCC7-9C1B9CB23D9C}" srcOrd="0" destOrd="0" parTransId="{04C4CD46-F922-4F01-A750-2030F24B44F1}" sibTransId="{0456D116-82B0-4933-A48B-1F1B7850F10F}"/>
    <dgm:cxn modelId="{BC9FF6D8-7F20-0341-9336-A20164968300}" type="presOf" srcId="{3B3C4F5A-8D56-4FDD-B7DF-7DECE48E3A78}" destId="{097C5711-836B-D74A-9F3D-45369F5FF642}" srcOrd="0" destOrd="0" presId="urn:microsoft.com/office/officeart/2005/8/layout/vList2"/>
    <dgm:cxn modelId="{3F9C16D9-0DAA-D94A-8786-75CF7B8FC0A4}" type="presOf" srcId="{780BB7A4-27F7-4EA7-B82C-3451F06F2905}" destId="{932A651E-5A85-8948-AA28-8FCD691B6E45}" srcOrd="0" destOrd="1" presId="urn:microsoft.com/office/officeart/2005/8/layout/vList2"/>
    <dgm:cxn modelId="{D133A505-01B3-F24C-A234-F26AA0E08A5C}" type="presParOf" srcId="{A36F3ED0-73EF-8F42-B4EA-EE8346DCDAC4}" destId="{DB5DE118-F43B-5E4A-9010-841E5CDBAD3C}" srcOrd="0" destOrd="0" presId="urn:microsoft.com/office/officeart/2005/8/layout/vList2"/>
    <dgm:cxn modelId="{6CE2A275-015D-254E-9F41-BA373571F126}" type="presParOf" srcId="{A36F3ED0-73EF-8F42-B4EA-EE8346DCDAC4}" destId="{932A651E-5A85-8948-AA28-8FCD691B6E45}" srcOrd="1" destOrd="0" presId="urn:microsoft.com/office/officeart/2005/8/layout/vList2"/>
    <dgm:cxn modelId="{86834730-2A8B-0245-A933-6E99FC9FCB6D}" type="presParOf" srcId="{A36F3ED0-73EF-8F42-B4EA-EE8346DCDAC4}" destId="{097C5711-836B-D74A-9F3D-45369F5FF642}" srcOrd="2" destOrd="0" presId="urn:microsoft.com/office/officeart/2005/8/layout/vList2"/>
    <dgm:cxn modelId="{268DA277-F1C6-2049-B925-07E579245038}" type="presParOf" srcId="{A36F3ED0-73EF-8F42-B4EA-EE8346DCDAC4}" destId="{E27C751B-CD6F-194A-A2B0-176B5784FEB3}" srcOrd="3" destOrd="0" presId="urn:microsoft.com/office/officeart/2005/8/layout/vList2"/>
    <dgm:cxn modelId="{FB22DD69-6758-5646-B9FC-90D706CCCD93}" type="presParOf" srcId="{A36F3ED0-73EF-8F42-B4EA-EE8346DCDAC4}" destId="{B68F13CE-6DA3-164E-B7EA-CBB2E95AC5A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6B2B268-EEE4-6F45-9CC5-97F5D2068451}" type="doc">
      <dgm:prSet loTypeId="urn:microsoft.com/office/officeart/2005/8/layout/vProcess5" loCatId="process" qsTypeId="urn:microsoft.com/office/officeart/2005/8/quickstyle/simple1" qsCatId="simple" csTypeId="urn:microsoft.com/office/officeart/2005/8/colors/colorful5" csCatId="colorful" phldr="1"/>
      <dgm:spPr/>
      <dgm:t>
        <a:bodyPr/>
        <a:lstStyle/>
        <a:p>
          <a:endParaRPr lang="it-IT"/>
        </a:p>
      </dgm:t>
    </dgm:pt>
    <dgm:pt modelId="{093B43A3-176C-7B47-AB8B-4270B6B63D95}">
      <dgm:prSet phldrT="[Testo]" custT="1"/>
      <dgm:spPr/>
      <dgm:t>
        <a:bodyPr/>
        <a:lstStyle/>
        <a:p>
          <a:r>
            <a:rPr lang="it-IT" sz="2800" b="0" i="0" noProof="0" dirty="0">
              <a:effectLst/>
              <a:latin typeface="Aptos" panose="020B0004020202020204" pitchFamily="34" charset="0"/>
              <a:cs typeface="Calibri" panose="020F0502020204030204" pitchFamily="34" charset="0"/>
            </a:rPr>
            <a:t>Per</a:t>
          </a:r>
          <a:r>
            <a:rPr lang="it-IT" sz="2800" b="0" i="0" baseline="0" noProof="0" dirty="0">
              <a:effectLst/>
              <a:latin typeface="Aptos" panose="020B0004020202020204" pitchFamily="34" charset="0"/>
              <a:cs typeface="Calibri" panose="020F0502020204030204" pitchFamily="34" charset="0"/>
            </a:rPr>
            <a:t> benefici economici si intende la capacità di generare flussi di cassa positivi netti.</a:t>
          </a:r>
          <a:endParaRPr lang="it-IT" sz="2800" noProof="0" dirty="0">
            <a:latin typeface="Aptos" panose="020B0004020202020204" pitchFamily="34" charset="0"/>
          </a:endParaRPr>
        </a:p>
      </dgm:t>
    </dgm:pt>
    <dgm:pt modelId="{E9042C85-BFB6-1C44-BAC6-BBC10D87A7CA}" type="parTrans" cxnId="{E6496FF7-8316-4546-A52E-4E2BC03A611D}">
      <dgm:prSet/>
      <dgm:spPr/>
      <dgm:t>
        <a:bodyPr/>
        <a:lstStyle/>
        <a:p>
          <a:endParaRPr lang="it-IT"/>
        </a:p>
      </dgm:t>
    </dgm:pt>
    <dgm:pt modelId="{24941679-BE27-F046-A195-5AF972F6909C}" type="sibTrans" cxnId="{E6496FF7-8316-4546-A52E-4E2BC03A611D}">
      <dgm:prSet/>
      <dgm:spPr/>
      <dgm:t>
        <a:bodyPr/>
        <a:lstStyle/>
        <a:p>
          <a:endParaRPr lang="it-IT" noProof="0" dirty="0"/>
        </a:p>
      </dgm:t>
    </dgm:pt>
    <dgm:pt modelId="{814871D8-B22C-2148-AE1B-C3169D6ABA7E}">
      <dgm:prSet custT="1"/>
      <dgm:spPr/>
      <dgm:t>
        <a:bodyPr/>
        <a:lstStyle/>
        <a:p>
          <a:r>
            <a:rPr lang="it-IT" sz="2500" noProof="0" dirty="0">
              <a:latin typeface="Aptos" panose="020B0004020202020204" pitchFamily="34" charset="0"/>
            </a:rPr>
            <a:t>Per potenziale di servizio s’intende la capacità di contribuire al conseguimento degli obiettivi di un’amministrazione pubblica. </a:t>
          </a:r>
          <a:endParaRPr lang="it-IT" sz="2500" b="0" i="0" noProof="0" dirty="0">
            <a:effectLst/>
            <a:latin typeface="Aptos" panose="020B0004020202020204" pitchFamily="34" charset="0"/>
            <a:cs typeface="Calibri" panose="020F0502020204030204" pitchFamily="34" charset="0"/>
          </a:endParaRPr>
        </a:p>
      </dgm:t>
    </dgm:pt>
    <dgm:pt modelId="{BCDAAE0B-E8CE-2A47-AFC2-2EA8404D3635}" type="parTrans" cxnId="{16B52AC8-9EA7-3347-B47E-4D707C041DF5}">
      <dgm:prSet/>
      <dgm:spPr/>
      <dgm:t>
        <a:bodyPr/>
        <a:lstStyle/>
        <a:p>
          <a:endParaRPr lang="it-IT"/>
        </a:p>
      </dgm:t>
    </dgm:pt>
    <dgm:pt modelId="{C59755E3-3838-6943-939E-171B73E289AC}" type="sibTrans" cxnId="{16B52AC8-9EA7-3347-B47E-4D707C041DF5}">
      <dgm:prSet/>
      <dgm:spPr/>
      <dgm:t>
        <a:bodyPr/>
        <a:lstStyle/>
        <a:p>
          <a:endParaRPr lang="it-IT"/>
        </a:p>
      </dgm:t>
    </dgm:pt>
    <dgm:pt modelId="{5BB4F951-304D-7643-8FBA-3090BB105188}" type="pres">
      <dgm:prSet presAssocID="{86B2B268-EEE4-6F45-9CC5-97F5D2068451}" presName="outerComposite" presStyleCnt="0">
        <dgm:presLayoutVars>
          <dgm:chMax val="5"/>
          <dgm:dir/>
          <dgm:resizeHandles val="exact"/>
        </dgm:presLayoutVars>
      </dgm:prSet>
      <dgm:spPr/>
    </dgm:pt>
    <dgm:pt modelId="{D8A726E6-0F57-9A48-B877-F8CFFC28F0DF}" type="pres">
      <dgm:prSet presAssocID="{86B2B268-EEE4-6F45-9CC5-97F5D2068451}" presName="dummyMaxCanvas" presStyleCnt="0">
        <dgm:presLayoutVars/>
      </dgm:prSet>
      <dgm:spPr/>
    </dgm:pt>
    <dgm:pt modelId="{7CDD9288-62D2-2C44-9ED4-FCDB951267F6}" type="pres">
      <dgm:prSet presAssocID="{86B2B268-EEE4-6F45-9CC5-97F5D2068451}" presName="TwoNodes_1" presStyleLbl="node1" presStyleIdx="0" presStyleCnt="2">
        <dgm:presLayoutVars>
          <dgm:bulletEnabled val="1"/>
        </dgm:presLayoutVars>
      </dgm:prSet>
      <dgm:spPr/>
    </dgm:pt>
    <dgm:pt modelId="{D02D8F17-B0EA-134B-9D41-B69062EC6D5B}" type="pres">
      <dgm:prSet presAssocID="{86B2B268-EEE4-6F45-9CC5-97F5D2068451}" presName="TwoNodes_2" presStyleLbl="node1" presStyleIdx="1" presStyleCnt="2" custScaleX="105982">
        <dgm:presLayoutVars>
          <dgm:bulletEnabled val="1"/>
        </dgm:presLayoutVars>
      </dgm:prSet>
      <dgm:spPr/>
    </dgm:pt>
    <dgm:pt modelId="{72B9AF80-CF92-AE46-BE61-4E06C72806FD}" type="pres">
      <dgm:prSet presAssocID="{86B2B268-EEE4-6F45-9CC5-97F5D2068451}" presName="TwoConn_1-2" presStyleLbl="fgAccFollowNode1" presStyleIdx="0" presStyleCnt="1">
        <dgm:presLayoutVars>
          <dgm:bulletEnabled val="1"/>
        </dgm:presLayoutVars>
      </dgm:prSet>
      <dgm:spPr/>
    </dgm:pt>
    <dgm:pt modelId="{76C855A6-EA50-924B-9C8D-B538F20FE126}" type="pres">
      <dgm:prSet presAssocID="{86B2B268-EEE4-6F45-9CC5-97F5D2068451}" presName="TwoNodes_1_text" presStyleLbl="node1" presStyleIdx="1" presStyleCnt="2">
        <dgm:presLayoutVars>
          <dgm:bulletEnabled val="1"/>
        </dgm:presLayoutVars>
      </dgm:prSet>
      <dgm:spPr/>
    </dgm:pt>
    <dgm:pt modelId="{D5708BF2-FCB0-7C48-ABB8-7A3D5F6B6520}" type="pres">
      <dgm:prSet presAssocID="{86B2B268-EEE4-6F45-9CC5-97F5D2068451}" presName="TwoNodes_2_text" presStyleLbl="node1" presStyleIdx="1" presStyleCnt="2">
        <dgm:presLayoutVars>
          <dgm:bulletEnabled val="1"/>
        </dgm:presLayoutVars>
      </dgm:prSet>
      <dgm:spPr/>
    </dgm:pt>
  </dgm:ptLst>
  <dgm:cxnLst>
    <dgm:cxn modelId="{EAA3492E-EF37-2347-8166-CF197850CC61}" type="presOf" srcId="{814871D8-B22C-2148-AE1B-C3169D6ABA7E}" destId="{D02D8F17-B0EA-134B-9D41-B69062EC6D5B}" srcOrd="0" destOrd="0" presId="urn:microsoft.com/office/officeart/2005/8/layout/vProcess5"/>
    <dgm:cxn modelId="{36A55B5E-4C58-6742-A2A9-F84D11F6F6E3}" type="presOf" srcId="{093B43A3-176C-7B47-AB8B-4270B6B63D95}" destId="{7CDD9288-62D2-2C44-9ED4-FCDB951267F6}" srcOrd="0" destOrd="0" presId="urn:microsoft.com/office/officeart/2005/8/layout/vProcess5"/>
    <dgm:cxn modelId="{2586C5A9-1CD5-D344-8641-94E58F6C7EC7}" type="presOf" srcId="{093B43A3-176C-7B47-AB8B-4270B6B63D95}" destId="{76C855A6-EA50-924B-9C8D-B538F20FE126}" srcOrd="1" destOrd="0" presId="urn:microsoft.com/office/officeart/2005/8/layout/vProcess5"/>
    <dgm:cxn modelId="{16B52AC8-9EA7-3347-B47E-4D707C041DF5}" srcId="{86B2B268-EEE4-6F45-9CC5-97F5D2068451}" destId="{814871D8-B22C-2148-AE1B-C3169D6ABA7E}" srcOrd="1" destOrd="0" parTransId="{BCDAAE0B-E8CE-2A47-AFC2-2EA8404D3635}" sibTransId="{C59755E3-3838-6943-939E-171B73E289AC}"/>
    <dgm:cxn modelId="{FE222BCD-E0BD-3B4D-BFE1-5854161110A9}" type="presOf" srcId="{86B2B268-EEE4-6F45-9CC5-97F5D2068451}" destId="{5BB4F951-304D-7643-8FBA-3090BB105188}" srcOrd="0" destOrd="0" presId="urn:microsoft.com/office/officeart/2005/8/layout/vProcess5"/>
    <dgm:cxn modelId="{DC7887D0-A2FF-9D4F-A127-6762573A3760}" type="presOf" srcId="{814871D8-B22C-2148-AE1B-C3169D6ABA7E}" destId="{D5708BF2-FCB0-7C48-ABB8-7A3D5F6B6520}" srcOrd="1" destOrd="0" presId="urn:microsoft.com/office/officeart/2005/8/layout/vProcess5"/>
    <dgm:cxn modelId="{C74EAFF6-4BEB-E342-BCB1-ACEBC8D2C45A}" type="presOf" srcId="{24941679-BE27-F046-A195-5AF972F6909C}" destId="{72B9AF80-CF92-AE46-BE61-4E06C72806FD}" srcOrd="0" destOrd="0" presId="urn:microsoft.com/office/officeart/2005/8/layout/vProcess5"/>
    <dgm:cxn modelId="{E6496FF7-8316-4546-A52E-4E2BC03A611D}" srcId="{86B2B268-EEE4-6F45-9CC5-97F5D2068451}" destId="{093B43A3-176C-7B47-AB8B-4270B6B63D95}" srcOrd="0" destOrd="0" parTransId="{E9042C85-BFB6-1C44-BAC6-BBC10D87A7CA}" sibTransId="{24941679-BE27-F046-A195-5AF972F6909C}"/>
    <dgm:cxn modelId="{CA3C2A04-3C1B-8A43-B19D-5242472AFAF1}" type="presParOf" srcId="{5BB4F951-304D-7643-8FBA-3090BB105188}" destId="{D8A726E6-0F57-9A48-B877-F8CFFC28F0DF}" srcOrd="0" destOrd="0" presId="urn:microsoft.com/office/officeart/2005/8/layout/vProcess5"/>
    <dgm:cxn modelId="{211C2FFB-6B4C-C04B-9E73-5D31C760DE0C}" type="presParOf" srcId="{5BB4F951-304D-7643-8FBA-3090BB105188}" destId="{7CDD9288-62D2-2C44-9ED4-FCDB951267F6}" srcOrd="1" destOrd="0" presId="urn:microsoft.com/office/officeart/2005/8/layout/vProcess5"/>
    <dgm:cxn modelId="{16DCD78C-16C8-F24F-A29F-8574E75C1E1B}" type="presParOf" srcId="{5BB4F951-304D-7643-8FBA-3090BB105188}" destId="{D02D8F17-B0EA-134B-9D41-B69062EC6D5B}" srcOrd="2" destOrd="0" presId="urn:microsoft.com/office/officeart/2005/8/layout/vProcess5"/>
    <dgm:cxn modelId="{9B2FCDE0-1730-424B-A238-239EE6525960}" type="presParOf" srcId="{5BB4F951-304D-7643-8FBA-3090BB105188}" destId="{72B9AF80-CF92-AE46-BE61-4E06C72806FD}" srcOrd="3" destOrd="0" presId="urn:microsoft.com/office/officeart/2005/8/layout/vProcess5"/>
    <dgm:cxn modelId="{3F210BB9-466C-F649-BB14-F24E1B95C0B0}" type="presParOf" srcId="{5BB4F951-304D-7643-8FBA-3090BB105188}" destId="{76C855A6-EA50-924B-9C8D-B538F20FE126}" srcOrd="4" destOrd="0" presId="urn:microsoft.com/office/officeart/2005/8/layout/vProcess5"/>
    <dgm:cxn modelId="{9C25FE48-B907-B24F-BAFE-F9C5F082506D}" type="presParOf" srcId="{5BB4F951-304D-7643-8FBA-3090BB105188}" destId="{D5708BF2-FCB0-7C48-ABB8-7A3D5F6B6520}"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6B2B268-EEE4-6F45-9CC5-97F5D2068451}" type="doc">
      <dgm:prSet loTypeId="urn:microsoft.com/office/officeart/2005/8/layout/radial4" loCatId="list" qsTypeId="urn:microsoft.com/office/officeart/2005/8/quickstyle/simple1" qsCatId="simple" csTypeId="urn:microsoft.com/office/officeart/2005/8/colors/accent1_2" csCatId="accent1" phldr="1"/>
      <dgm:spPr/>
      <dgm:t>
        <a:bodyPr/>
        <a:lstStyle/>
        <a:p>
          <a:endParaRPr lang="it-IT"/>
        </a:p>
      </dgm:t>
    </dgm:pt>
    <dgm:pt modelId="{7CFFC6FD-900E-524D-BEAB-C148317C77B0}">
      <dgm:prSet/>
      <dgm:spPr>
        <a:solidFill>
          <a:srgbClr val="FF0000"/>
        </a:solidFill>
      </dgm:spPr>
      <dgm:t>
        <a:bodyPr/>
        <a:lstStyle/>
        <a:p>
          <a:r>
            <a:rPr lang="it-IT" noProof="0" dirty="0"/>
            <a:t>Controllo</a:t>
          </a:r>
        </a:p>
      </dgm:t>
    </dgm:pt>
    <dgm:pt modelId="{6789FC7A-AD87-C04F-B60C-C63D43591B03}" type="parTrans" cxnId="{FD695BD5-99DD-DF42-88CB-E144EA82652E}">
      <dgm:prSet/>
      <dgm:spPr/>
      <dgm:t>
        <a:bodyPr/>
        <a:lstStyle/>
        <a:p>
          <a:endParaRPr lang="it-IT"/>
        </a:p>
      </dgm:t>
    </dgm:pt>
    <dgm:pt modelId="{D2617301-60EA-EC43-A121-03A5737B3C24}" type="sibTrans" cxnId="{FD695BD5-99DD-DF42-88CB-E144EA82652E}">
      <dgm:prSet/>
      <dgm:spPr/>
      <dgm:t>
        <a:bodyPr/>
        <a:lstStyle/>
        <a:p>
          <a:endParaRPr lang="it-IT"/>
        </a:p>
      </dgm:t>
    </dgm:pt>
    <dgm:pt modelId="{B7C0507F-EFFB-5F44-8506-DE5857E1913C}">
      <dgm:prSet custT="1"/>
      <dgm:spPr>
        <a:solidFill>
          <a:schemeClr val="accent2">
            <a:lumMod val="20000"/>
            <a:lumOff val="80000"/>
          </a:schemeClr>
        </a:solidFill>
        <a:ln w="28575"/>
      </dgm:spPr>
      <dgm:t>
        <a:bodyPr/>
        <a:lstStyle/>
        <a:p>
          <a:r>
            <a:rPr lang="it-IT" sz="2000" noProof="0" dirty="0">
              <a:solidFill>
                <a:srgbClr val="FF0000"/>
              </a:solidFill>
              <a:latin typeface="Aptos" panose="020B0004020202020204" pitchFamily="34" charset="0"/>
            </a:rPr>
            <a:t>Capacità di utilizzare la risorsa (o di indirizzarne l’utilizzo da parte di terzi) in modo tale da godere del potenziale di servizio o dei benefici economici da questa derivanti.</a:t>
          </a:r>
        </a:p>
      </dgm:t>
    </dgm:pt>
    <dgm:pt modelId="{E103AE0C-9EC7-664D-AB50-FA0720032BBC}" type="parTrans" cxnId="{3FACFB6D-31BC-F647-BE6A-DD6A21917F71}">
      <dgm:prSet/>
      <dgm:spPr/>
      <dgm:t>
        <a:bodyPr/>
        <a:lstStyle/>
        <a:p>
          <a:endParaRPr lang="it-IT"/>
        </a:p>
      </dgm:t>
    </dgm:pt>
    <dgm:pt modelId="{72082026-B538-B945-802C-B8FF21C8B0DA}" type="sibTrans" cxnId="{3FACFB6D-31BC-F647-BE6A-DD6A21917F71}">
      <dgm:prSet/>
      <dgm:spPr/>
      <dgm:t>
        <a:bodyPr/>
        <a:lstStyle/>
        <a:p>
          <a:endParaRPr lang="it-IT"/>
        </a:p>
      </dgm:t>
    </dgm:pt>
    <dgm:pt modelId="{34C7D746-CF6C-D440-B391-C59A4D02D38D}">
      <dgm:prSet custT="1"/>
      <dgm:spPr>
        <a:solidFill>
          <a:schemeClr val="accent3">
            <a:lumMod val="90000"/>
          </a:schemeClr>
        </a:solidFill>
        <a:ln w="19050"/>
      </dgm:spPr>
      <dgm:t>
        <a:bodyPr/>
        <a:lstStyle/>
        <a:p>
          <a:r>
            <a:rPr lang="it-IT" sz="1800" noProof="0" dirty="0">
              <a:solidFill>
                <a:srgbClr val="002060"/>
              </a:solidFill>
              <a:latin typeface="Aptos" panose="020B0004020202020204" pitchFamily="34" charset="0"/>
            </a:rPr>
            <a:t>Condizione attuale che deriva da un’operazione o altro evento </a:t>
          </a:r>
          <a:r>
            <a:rPr lang="it-IT" sz="1800" u="sng" noProof="0" dirty="0">
              <a:solidFill>
                <a:srgbClr val="002060"/>
              </a:solidFill>
              <a:latin typeface="Aptos" panose="020B0004020202020204" pitchFamily="34" charset="0"/>
            </a:rPr>
            <a:t>passato</a:t>
          </a:r>
          <a:r>
            <a:rPr lang="it-IT" sz="1800" noProof="0" dirty="0">
              <a:solidFill>
                <a:srgbClr val="002060"/>
              </a:solidFill>
              <a:latin typeface="Aptos" panose="020B0004020202020204" pitchFamily="34" charset="0"/>
            </a:rPr>
            <a:t>: operazioni di scambio con terze parti,  produzione interna, o operazioni con terze parti non aventi carattere di scambio.</a:t>
          </a:r>
        </a:p>
      </dgm:t>
    </dgm:pt>
    <dgm:pt modelId="{16CFF154-F249-7741-A626-029667C11D6F}" type="parTrans" cxnId="{A62DD6FD-2D8C-7042-B5DF-AAE0E1CB9121}">
      <dgm:prSet/>
      <dgm:spPr/>
      <dgm:t>
        <a:bodyPr/>
        <a:lstStyle/>
        <a:p>
          <a:endParaRPr lang="it-IT"/>
        </a:p>
      </dgm:t>
    </dgm:pt>
    <dgm:pt modelId="{E8433F44-237D-534C-9C5F-280A7E9398FB}" type="sibTrans" cxnId="{A62DD6FD-2D8C-7042-B5DF-AAE0E1CB9121}">
      <dgm:prSet/>
      <dgm:spPr/>
      <dgm:t>
        <a:bodyPr/>
        <a:lstStyle/>
        <a:p>
          <a:endParaRPr lang="it-IT"/>
        </a:p>
      </dgm:t>
    </dgm:pt>
    <dgm:pt modelId="{67CADE0E-8E50-F849-A0CD-0D8D6CF84E3E}" type="pres">
      <dgm:prSet presAssocID="{86B2B268-EEE4-6F45-9CC5-97F5D2068451}" presName="cycle" presStyleCnt="0">
        <dgm:presLayoutVars>
          <dgm:chMax val="1"/>
          <dgm:dir/>
          <dgm:animLvl val="ctr"/>
          <dgm:resizeHandles val="exact"/>
        </dgm:presLayoutVars>
      </dgm:prSet>
      <dgm:spPr/>
    </dgm:pt>
    <dgm:pt modelId="{00C5E725-3C9E-6749-AE11-9B7340E9BC9D}" type="pres">
      <dgm:prSet presAssocID="{7CFFC6FD-900E-524D-BEAB-C148317C77B0}" presName="centerShape" presStyleLbl="node0" presStyleIdx="0" presStyleCnt="1" custScaleX="68127" custScaleY="57998"/>
      <dgm:spPr/>
    </dgm:pt>
    <dgm:pt modelId="{77C6EBA2-61DC-F44C-BEDF-7A067E36F94B}" type="pres">
      <dgm:prSet presAssocID="{E103AE0C-9EC7-664D-AB50-FA0720032BBC}" presName="parTrans" presStyleLbl="bgSibTrans2D1" presStyleIdx="0" presStyleCnt="2" custLinFactNeighborX="8227" custLinFactNeighborY="4263"/>
      <dgm:spPr/>
    </dgm:pt>
    <dgm:pt modelId="{FE2D76FA-91BD-2D44-AFDF-1AE88EC6D622}" type="pres">
      <dgm:prSet presAssocID="{B7C0507F-EFFB-5F44-8506-DE5857E1913C}" presName="node" presStyleLbl="node1" presStyleIdx="0" presStyleCnt="2" custScaleX="130381" custScaleY="104770">
        <dgm:presLayoutVars>
          <dgm:bulletEnabled val="1"/>
        </dgm:presLayoutVars>
      </dgm:prSet>
      <dgm:spPr/>
    </dgm:pt>
    <dgm:pt modelId="{E0649683-A944-E647-818A-1858A9C25C25}" type="pres">
      <dgm:prSet presAssocID="{16CFF154-F249-7741-A626-029667C11D6F}" presName="parTrans" presStyleLbl="bgSibTrans2D1" presStyleIdx="1" presStyleCnt="2" custLinFactNeighborX="-8660"/>
      <dgm:spPr/>
    </dgm:pt>
    <dgm:pt modelId="{67BF7395-8772-6E4E-A2B6-A5267D4CA4AE}" type="pres">
      <dgm:prSet presAssocID="{34C7D746-CF6C-D440-B391-C59A4D02D38D}" presName="node" presStyleLbl="node1" presStyleIdx="1" presStyleCnt="2" custScaleX="130381" custScaleY="104770">
        <dgm:presLayoutVars>
          <dgm:bulletEnabled val="1"/>
        </dgm:presLayoutVars>
      </dgm:prSet>
      <dgm:spPr/>
    </dgm:pt>
  </dgm:ptLst>
  <dgm:cxnLst>
    <dgm:cxn modelId="{0B572B06-F6A6-E645-9F0B-EE429CE09E12}" type="presOf" srcId="{E103AE0C-9EC7-664D-AB50-FA0720032BBC}" destId="{77C6EBA2-61DC-F44C-BEDF-7A067E36F94B}" srcOrd="0" destOrd="0" presId="urn:microsoft.com/office/officeart/2005/8/layout/radial4"/>
    <dgm:cxn modelId="{CDA7F206-8B05-A747-89C7-880A5EEAF90A}" type="presOf" srcId="{86B2B268-EEE4-6F45-9CC5-97F5D2068451}" destId="{67CADE0E-8E50-F849-A0CD-0D8D6CF84E3E}" srcOrd="0" destOrd="0" presId="urn:microsoft.com/office/officeart/2005/8/layout/radial4"/>
    <dgm:cxn modelId="{77A1BB46-01F8-3146-A5D6-08867BA08DD2}" type="presOf" srcId="{16CFF154-F249-7741-A626-029667C11D6F}" destId="{E0649683-A944-E647-818A-1858A9C25C25}" srcOrd="0" destOrd="0" presId="urn:microsoft.com/office/officeart/2005/8/layout/radial4"/>
    <dgm:cxn modelId="{3FACFB6D-31BC-F647-BE6A-DD6A21917F71}" srcId="{7CFFC6FD-900E-524D-BEAB-C148317C77B0}" destId="{B7C0507F-EFFB-5F44-8506-DE5857E1913C}" srcOrd="0" destOrd="0" parTransId="{E103AE0C-9EC7-664D-AB50-FA0720032BBC}" sibTransId="{72082026-B538-B945-802C-B8FF21C8B0DA}"/>
    <dgm:cxn modelId="{FBF8F789-6B0C-8943-80CB-C434F54EA61D}" type="presOf" srcId="{7CFFC6FD-900E-524D-BEAB-C148317C77B0}" destId="{00C5E725-3C9E-6749-AE11-9B7340E9BC9D}" srcOrd="0" destOrd="0" presId="urn:microsoft.com/office/officeart/2005/8/layout/radial4"/>
    <dgm:cxn modelId="{1265D6BB-9FBA-C347-BD3D-85FDBB97F10C}" type="presOf" srcId="{34C7D746-CF6C-D440-B391-C59A4D02D38D}" destId="{67BF7395-8772-6E4E-A2B6-A5267D4CA4AE}" srcOrd="0" destOrd="0" presId="urn:microsoft.com/office/officeart/2005/8/layout/radial4"/>
    <dgm:cxn modelId="{FD695BD5-99DD-DF42-88CB-E144EA82652E}" srcId="{86B2B268-EEE4-6F45-9CC5-97F5D2068451}" destId="{7CFFC6FD-900E-524D-BEAB-C148317C77B0}" srcOrd="0" destOrd="0" parTransId="{6789FC7A-AD87-C04F-B60C-C63D43591B03}" sibTransId="{D2617301-60EA-EC43-A121-03A5737B3C24}"/>
    <dgm:cxn modelId="{EC0A75DF-D652-0345-856B-E2A16C5544D0}" type="presOf" srcId="{B7C0507F-EFFB-5F44-8506-DE5857E1913C}" destId="{FE2D76FA-91BD-2D44-AFDF-1AE88EC6D622}" srcOrd="0" destOrd="0" presId="urn:microsoft.com/office/officeart/2005/8/layout/radial4"/>
    <dgm:cxn modelId="{A62DD6FD-2D8C-7042-B5DF-AAE0E1CB9121}" srcId="{7CFFC6FD-900E-524D-BEAB-C148317C77B0}" destId="{34C7D746-CF6C-D440-B391-C59A4D02D38D}" srcOrd="1" destOrd="0" parTransId="{16CFF154-F249-7741-A626-029667C11D6F}" sibTransId="{E8433F44-237D-534C-9C5F-280A7E9398FB}"/>
    <dgm:cxn modelId="{A4A37ADA-7C68-914E-8F78-9A4FF053B36D}" type="presParOf" srcId="{67CADE0E-8E50-F849-A0CD-0D8D6CF84E3E}" destId="{00C5E725-3C9E-6749-AE11-9B7340E9BC9D}" srcOrd="0" destOrd="0" presId="urn:microsoft.com/office/officeart/2005/8/layout/radial4"/>
    <dgm:cxn modelId="{D58E834C-B16B-D24F-804A-207C924B950E}" type="presParOf" srcId="{67CADE0E-8E50-F849-A0CD-0D8D6CF84E3E}" destId="{77C6EBA2-61DC-F44C-BEDF-7A067E36F94B}" srcOrd="1" destOrd="0" presId="urn:microsoft.com/office/officeart/2005/8/layout/radial4"/>
    <dgm:cxn modelId="{F74E0BAC-B9A2-A44A-826E-C25325C5E9D0}" type="presParOf" srcId="{67CADE0E-8E50-F849-A0CD-0D8D6CF84E3E}" destId="{FE2D76FA-91BD-2D44-AFDF-1AE88EC6D622}" srcOrd="2" destOrd="0" presId="urn:microsoft.com/office/officeart/2005/8/layout/radial4"/>
    <dgm:cxn modelId="{0B4FBBFA-4070-4F4F-AB2A-18BCC4CEB3F1}" type="presParOf" srcId="{67CADE0E-8E50-F849-A0CD-0D8D6CF84E3E}" destId="{E0649683-A944-E647-818A-1858A9C25C25}" srcOrd="3" destOrd="0" presId="urn:microsoft.com/office/officeart/2005/8/layout/radial4"/>
    <dgm:cxn modelId="{298D497B-9794-4E43-B539-7C5E8FD30409}" type="presParOf" srcId="{67CADE0E-8E50-F849-A0CD-0D8D6CF84E3E}" destId="{67BF7395-8772-6E4E-A2B6-A5267D4CA4AE}" srcOrd="4"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6B2B268-EEE4-6F45-9CC5-97F5D2068451}" type="doc">
      <dgm:prSet loTypeId="urn:microsoft.com/office/officeart/2009/layout/ReverseList" loCatId="" qsTypeId="urn:microsoft.com/office/officeart/2005/8/quickstyle/simple1" qsCatId="simple" csTypeId="urn:microsoft.com/office/officeart/2005/8/colors/accent1_2" csCatId="accent1" phldr="1"/>
      <dgm:spPr/>
      <dgm:t>
        <a:bodyPr/>
        <a:lstStyle/>
        <a:p>
          <a:endParaRPr lang="it-IT"/>
        </a:p>
      </dgm:t>
    </dgm:pt>
    <dgm:pt modelId="{814871D8-B22C-2148-AE1B-C3169D6ABA7E}">
      <dgm:prSet custT="1"/>
      <dgm:spPr>
        <a:solidFill>
          <a:schemeClr val="accent2">
            <a:lumMod val="20000"/>
            <a:lumOff val="80000"/>
          </a:schemeClr>
        </a:solidFill>
      </dgm:spPr>
      <dgm:t>
        <a:bodyPr/>
        <a:lstStyle/>
        <a:p>
          <a:pPr algn="just">
            <a:lnSpc>
              <a:spcPct val="90000"/>
            </a:lnSpc>
          </a:pPr>
          <a:r>
            <a:rPr lang="it-IT" sz="2800" b="0" i="0" noProof="0" dirty="0">
              <a:effectLst/>
              <a:latin typeface="Calibri" panose="020F0502020204030204" pitchFamily="34" charset="0"/>
              <a:cs typeface="Calibri" panose="020F0502020204030204" pitchFamily="34" charset="0"/>
            </a:rPr>
            <a:t>Una </a:t>
          </a:r>
          <a:r>
            <a:rPr lang="it-IT" sz="2800" b="1" i="0" noProof="0" dirty="0">
              <a:effectLst/>
              <a:latin typeface="Calibri" panose="020F0502020204030204" pitchFamily="34" charset="0"/>
              <a:cs typeface="Calibri" panose="020F0502020204030204" pitchFamily="34" charset="0"/>
            </a:rPr>
            <a:t>passività</a:t>
          </a:r>
          <a:r>
            <a:rPr lang="it-IT" sz="2800" b="0" i="0" noProof="0" dirty="0">
              <a:effectLst/>
              <a:latin typeface="Calibri" panose="020F0502020204030204" pitchFamily="34" charset="0"/>
              <a:cs typeface="Calibri" panose="020F0502020204030204" pitchFamily="34" charset="0"/>
            </a:rPr>
            <a:t> è un’obbligazione attuale di un’amministrazione pubblica che richiede un trasferimento di risorse ed è il </a:t>
          </a:r>
          <a:r>
            <a:rPr lang="it-IT" sz="2800" b="0" i="0" u="sng" noProof="0" dirty="0">
              <a:effectLst/>
              <a:latin typeface="Calibri" panose="020F0502020204030204" pitchFamily="34" charset="0"/>
              <a:cs typeface="Calibri" panose="020F0502020204030204" pitchFamily="34" charset="0"/>
            </a:rPr>
            <a:t>risultato di un’operazione o altro evento passato</a:t>
          </a:r>
          <a:r>
            <a:rPr lang="it-IT" sz="2800" b="0" i="0" noProof="0" dirty="0">
              <a:effectLst/>
              <a:latin typeface="Calibri" panose="020F0502020204030204" pitchFamily="34" charset="0"/>
              <a:cs typeface="Calibri" panose="020F0502020204030204" pitchFamily="34" charset="0"/>
            </a:rPr>
            <a:t>.</a:t>
          </a:r>
        </a:p>
      </dgm:t>
    </dgm:pt>
    <dgm:pt modelId="{BCDAAE0B-E8CE-2A47-AFC2-2EA8404D3635}" type="parTrans" cxnId="{16B52AC8-9EA7-3347-B47E-4D707C041DF5}">
      <dgm:prSet/>
      <dgm:spPr/>
      <dgm:t>
        <a:bodyPr/>
        <a:lstStyle/>
        <a:p>
          <a:endParaRPr lang="it-IT"/>
        </a:p>
      </dgm:t>
    </dgm:pt>
    <dgm:pt modelId="{C59755E3-3838-6943-939E-171B73E289AC}" type="sibTrans" cxnId="{16B52AC8-9EA7-3347-B47E-4D707C041DF5}">
      <dgm:prSet/>
      <dgm:spPr/>
      <dgm:t>
        <a:bodyPr/>
        <a:lstStyle/>
        <a:p>
          <a:endParaRPr lang="it-IT"/>
        </a:p>
      </dgm:t>
    </dgm:pt>
    <dgm:pt modelId="{17E5A974-0163-CE44-8ED1-E53AFE38003A}" type="pres">
      <dgm:prSet presAssocID="{86B2B268-EEE4-6F45-9CC5-97F5D2068451}" presName="Name0" presStyleCnt="0">
        <dgm:presLayoutVars>
          <dgm:chMax val="2"/>
          <dgm:chPref val="2"/>
          <dgm:animLvl val="lvl"/>
        </dgm:presLayoutVars>
      </dgm:prSet>
      <dgm:spPr/>
    </dgm:pt>
    <dgm:pt modelId="{21F91537-CF22-D446-9032-7344E9923403}" type="pres">
      <dgm:prSet presAssocID="{86B2B268-EEE4-6F45-9CC5-97F5D2068451}" presName="LeftText" presStyleLbl="revTx" presStyleIdx="0" presStyleCnt="0">
        <dgm:presLayoutVars>
          <dgm:bulletEnabled val="1"/>
        </dgm:presLayoutVars>
      </dgm:prSet>
      <dgm:spPr/>
    </dgm:pt>
    <dgm:pt modelId="{CD324909-3283-D44C-860A-28F1F2499F40}" type="pres">
      <dgm:prSet presAssocID="{86B2B268-EEE4-6F45-9CC5-97F5D2068451}" presName="LeftNode" presStyleLbl="bgImgPlace1" presStyleIdx="0" presStyleCnt="1" custScaleX="271988" custLinFactNeighborX="2119" custLinFactNeighborY="-23839">
        <dgm:presLayoutVars>
          <dgm:chMax val="2"/>
          <dgm:chPref val="2"/>
        </dgm:presLayoutVars>
      </dgm:prSet>
      <dgm:spPr/>
    </dgm:pt>
  </dgm:ptLst>
  <dgm:cxnLst>
    <dgm:cxn modelId="{302949A0-66C5-5543-843B-ACFF3B7CC055}" type="presOf" srcId="{814871D8-B22C-2148-AE1B-C3169D6ABA7E}" destId="{21F91537-CF22-D446-9032-7344E9923403}" srcOrd="0" destOrd="0" presId="urn:microsoft.com/office/officeart/2009/layout/ReverseList"/>
    <dgm:cxn modelId="{16B52AC8-9EA7-3347-B47E-4D707C041DF5}" srcId="{86B2B268-EEE4-6F45-9CC5-97F5D2068451}" destId="{814871D8-B22C-2148-AE1B-C3169D6ABA7E}" srcOrd="0" destOrd="0" parTransId="{BCDAAE0B-E8CE-2A47-AFC2-2EA8404D3635}" sibTransId="{C59755E3-3838-6943-939E-171B73E289AC}"/>
    <dgm:cxn modelId="{0EBE55E7-0492-6B42-829E-BD6C967994A2}" type="presOf" srcId="{86B2B268-EEE4-6F45-9CC5-97F5D2068451}" destId="{17E5A974-0163-CE44-8ED1-E53AFE38003A}" srcOrd="0" destOrd="0" presId="urn:microsoft.com/office/officeart/2009/layout/ReverseList"/>
    <dgm:cxn modelId="{784FC9F0-4702-4E49-8AD5-2A0043FE5F42}" type="presOf" srcId="{814871D8-B22C-2148-AE1B-C3169D6ABA7E}" destId="{CD324909-3283-D44C-860A-28F1F2499F40}" srcOrd="1" destOrd="0" presId="urn:microsoft.com/office/officeart/2009/layout/ReverseList"/>
    <dgm:cxn modelId="{7CC09A2B-D089-DB49-9680-54D4092A438C}" type="presParOf" srcId="{17E5A974-0163-CE44-8ED1-E53AFE38003A}" destId="{21F91537-CF22-D446-9032-7344E9923403}" srcOrd="0" destOrd="0" presId="urn:microsoft.com/office/officeart/2009/layout/ReverseList"/>
    <dgm:cxn modelId="{FB515F47-3F47-8045-AAB0-FFE680D16BB5}" type="presParOf" srcId="{17E5A974-0163-CE44-8ED1-E53AFE38003A}" destId="{CD324909-3283-D44C-860A-28F1F2499F40}" srcOrd="1" destOrd="0" presId="urn:microsoft.com/office/officeart/2009/layout/Revers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6B2B268-EEE4-6F45-9CC5-97F5D2068451}" type="doc">
      <dgm:prSet loTypeId="urn:microsoft.com/office/officeart/2005/8/layout/radial1" loCatId="list" qsTypeId="urn:microsoft.com/office/officeart/2005/8/quickstyle/simple1" qsCatId="simple" csTypeId="urn:microsoft.com/office/officeart/2005/8/colors/accent1_2" csCatId="accent1" phldr="1"/>
      <dgm:spPr/>
      <dgm:t>
        <a:bodyPr/>
        <a:lstStyle/>
        <a:p>
          <a:endParaRPr lang="it-IT"/>
        </a:p>
      </dgm:t>
    </dgm:pt>
    <dgm:pt modelId="{7CFFC6FD-900E-524D-BEAB-C148317C77B0}">
      <dgm:prSet custT="1"/>
      <dgm:spPr>
        <a:solidFill>
          <a:srgbClr val="FF0000"/>
        </a:solidFill>
      </dgm:spPr>
      <dgm:t>
        <a:bodyPr/>
        <a:lstStyle/>
        <a:p>
          <a:r>
            <a:rPr lang="it-IT" sz="1600" noProof="0" dirty="0">
              <a:latin typeface="Aptos" panose="020B0004020202020204" pitchFamily="34" charset="0"/>
            </a:rPr>
            <a:t>Obbligazioni verso terzi</a:t>
          </a:r>
        </a:p>
      </dgm:t>
    </dgm:pt>
    <dgm:pt modelId="{6789FC7A-AD87-C04F-B60C-C63D43591B03}" type="parTrans" cxnId="{FD695BD5-99DD-DF42-88CB-E144EA82652E}">
      <dgm:prSet/>
      <dgm:spPr/>
      <dgm:t>
        <a:bodyPr/>
        <a:lstStyle/>
        <a:p>
          <a:endParaRPr lang="it-IT"/>
        </a:p>
      </dgm:t>
    </dgm:pt>
    <dgm:pt modelId="{D2617301-60EA-EC43-A121-03A5737B3C24}" type="sibTrans" cxnId="{FD695BD5-99DD-DF42-88CB-E144EA82652E}">
      <dgm:prSet/>
      <dgm:spPr/>
      <dgm:t>
        <a:bodyPr/>
        <a:lstStyle/>
        <a:p>
          <a:endParaRPr lang="it-IT"/>
        </a:p>
      </dgm:t>
    </dgm:pt>
    <dgm:pt modelId="{34C7D746-CF6C-D440-B391-C59A4D02D38D}">
      <dgm:prSet custT="1"/>
      <dgm:spPr>
        <a:solidFill>
          <a:schemeClr val="accent3">
            <a:lumMod val="90000"/>
          </a:schemeClr>
        </a:solidFill>
      </dgm:spPr>
      <dgm:t>
        <a:bodyPr/>
        <a:lstStyle/>
        <a:p>
          <a:r>
            <a:rPr lang="it-IT" sz="1800" noProof="0" dirty="0">
              <a:solidFill>
                <a:srgbClr val="002060"/>
              </a:solidFill>
              <a:latin typeface="Aptos" panose="020B0004020202020204" pitchFamily="34" charset="0"/>
              <a:cs typeface="Calibri" panose="020F0502020204030204" pitchFamily="34" charset="0"/>
            </a:rPr>
            <a:t>pagare somme di denaro</a:t>
          </a:r>
          <a:endParaRPr lang="it-IT" sz="1800" noProof="0" dirty="0">
            <a:solidFill>
              <a:srgbClr val="002060"/>
            </a:solidFill>
            <a:latin typeface="Aptos" panose="020B0004020202020204" pitchFamily="34" charset="0"/>
          </a:endParaRPr>
        </a:p>
      </dgm:t>
    </dgm:pt>
    <dgm:pt modelId="{16CFF154-F249-7741-A626-029667C11D6F}" type="parTrans" cxnId="{A62DD6FD-2D8C-7042-B5DF-AAE0E1CB9121}">
      <dgm:prSet/>
      <dgm:spPr/>
      <dgm:t>
        <a:bodyPr/>
        <a:lstStyle/>
        <a:p>
          <a:endParaRPr lang="it-IT"/>
        </a:p>
      </dgm:t>
    </dgm:pt>
    <dgm:pt modelId="{E8433F44-237D-534C-9C5F-280A7E9398FB}" type="sibTrans" cxnId="{A62DD6FD-2D8C-7042-B5DF-AAE0E1CB9121}">
      <dgm:prSet/>
      <dgm:spPr/>
      <dgm:t>
        <a:bodyPr/>
        <a:lstStyle/>
        <a:p>
          <a:endParaRPr lang="it-IT"/>
        </a:p>
      </dgm:t>
    </dgm:pt>
    <dgm:pt modelId="{F2E699CC-0C77-9549-AF79-C2D00956260A}">
      <dgm:prSet custT="1"/>
      <dgm:spPr>
        <a:solidFill>
          <a:schemeClr val="accent2">
            <a:lumMod val="20000"/>
            <a:lumOff val="80000"/>
          </a:schemeClr>
        </a:solidFill>
        <a:ln w="19050"/>
      </dgm:spPr>
      <dgm:t>
        <a:bodyPr/>
        <a:lstStyle/>
        <a:p>
          <a:r>
            <a:rPr lang="it-IT" sz="1800" noProof="0" dirty="0">
              <a:solidFill>
                <a:srgbClr val="002060"/>
              </a:solidFill>
              <a:latin typeface="Aptos" panose="020B0004020202020204" pitchFamily="34" charset="0"/>
              <a:cs typeface="Calibri" panose="020F0502020204030204" pitchFamily="34" charset="0"/>
            </a:rPr>
            <a:t>trasferire una risorsa se si verifica uno specifico evento futuro incerto</a:t>
          </a:r>
          <a:endParaRPr lang="it-IT" sz="1800" noProof="0" dirty="0">
            <a:latin typeface="Aptos" panose="020B0004020202020204" pitchFamily="34" charset="0"/>
          </a:endParaRPr>
        </a:p>
      </dgm:t>
    </dgm:pt>
    <dgm:pt modelId="{F53FDB52-6492-B746-B495-0B829899FB6A}" type="parTrans" cxnId="{45B8BAC2-6CEE-5640-95BE-F9FDC7CB3121}">
      <dgm:prSet/>
      <dgm:spPr/>
      <dgm:t>
        <a:bodyPr/>
        <a:lstStyle/>
        <a:p>
          <a:endParaRPr lang="it-IT"/>
        </a:p>
      </dgm:t>
    </dgm:pt>
    <dgm:pt modelId="{FECAF1A6-DC0A-5D4B-90AB-6852FEFC12C2}" type="sibTrans" cxnId="{45B8BAC2-6CEE-5640-95BE-F9FDC7CB3121}">
      <dgm:prSet/>
      <dgm:spPr/>
      <dgm:t>
        <a:bodyPr/>
        <a:lstStyle/>
        <a:p>
          <a:endParaRPr lang="it-IT"/>
        </a:p>
      </dgm:t>
    </dgm:pt>
    <dgm:pt modelId="{0B883EFE-51CA-524A-ABF0-85CF03685115}">
      <dgm:prSet custT="1"/>
      <dgm:spPr>
        <a:solidFill>
          <a:schemeClr val="accent3">
            <a:lumMod val="90000"/>
          </a:schemeClr>
        </a:solidFill>
      </dgm:spPr>
      <dgm:t>
        <a:bodyPr/>
        <a:lstStyle/>
        <a:p>
          <a:r>
            <a:rPr lang="it-IT" sz="1600" noProof="0" dirty="0">
              <a:solidFill>
                <a:schemeClr val="tx1"/>
              </a:solidFill>
              <a:latin typeface="Aptos" panose="020B0004020202020204" pitchFamily="34" charset="0"/>
              <a:cs typeface="Calibri" panose="020F0502020204030204" pitchFamily="34" charset="0"/>
            </a:rPr>
            <a:t>consegnare beni o fornire servizi</a:t>
          </a:r>
          <a:endParaRPr lang="it-IT" sz="1600" noProof="0" dirty="0">
            <a:latin typeface="Aptos" panose="020B0004020202020204" pitchFamily="34" charset="0"/>
          </a:endParaRPr>
        </a:p>
      </dgm:t>
    </dgm:pt>
    <dgm:pt modelId="{81BF87E6-84A0-8842-8EEB-A771E3C78F79}" type="parTrans" cxnId="{4E22B153-A737-F64D-8C41-09D21579944B}">
      <dgm:prSet/>
      <dgm:spPr/>
      <dgm:t>
        <a:bodyPr/>
        <a:lstStyle/>
        <a:p>
          <a:endParaRPr lang="it-IT"/>
        </a:p>
      </dgm:t>
    </dgm:pt>
    <dgm:pt modelId="{9D829386-B5B0-F640-8625-DAC8F8FF187D}" type="sibTrans" cxnId="{4E22B153-A737-F64D-8C41-09D21579944B}">
      <dgm:prSet/>
      <dgm:spPr/>
      <dgm:t>
        <a:bodyPr/>
        <a:lstStyle/>
        <a:p>
          <a:endParaRPr lang="it-IT"/>
        </a:p>
      </dgm:t>
    </dgm:pt>
    <dgm:pt modelId="{F8C7C730-0FCF-FE4A-A198-21D3570135C6}">
      <dgm:prSet custT="1"/>
      <dgm:spPr>
        <a:solidFill>
          <a:schemeClr val="accent2">
            <a:lumMod val="20000"/>
            <a:lumOff val="80000"/>
          </a:schemeClr>
        </a:solidFill>
        <a:ln w="19050"/>
      </dgm:spPr>
      <dgm:t>
        <a:bodyPr/>
        <a:lstStyle/>
        <a:p>
          <a:r>
            <a:rPr lang="it-IT" sz="2000" noProof="0" dirty="0">
              <a:solidFill>
                <a:srgbClr val="002060"/>
              </a:solidFill>
              <a:latin typeface="Aptos" panose="020B0004020202020204" pitchFamily="34" charset="0"/>
              <a:cs typeface="Calibri" panose="020F0502020204030204" pitchFamily="34" charset="0"/>
            </a:rPr>
            <a:t>scambiare risorse con un'altra parte a condizioni sfavorevoli </a:t>
          </a:r>
          <a:endParaRPr lang="it-IT" sz="2000" noProof="0" dirty="0">
            <a:latin typeface="Aptos" panose="020B0004020202020204" pitchFamily="34" charset="0"/>
          </a:endParaRPr>
        </a:p>
      </dgm:t>
    </dgm:pt>
    <dgm:pt modelId="{889ED9B9-DEA5-D949-AA61-28CCA8692C97}" type="parTrans" cxnId="{D1BC4253-74DC-CB41-8FF1-486D617AE252}">
      <dgm:prSet/>
      <dgm:spPr/>
      <dgm:t>
        <a:bodyPr/>
        <a:lstStyle/>
        <a:p>
          <a:endParaRPr lang="it-IT"/>
        </a:p>
      </dgm:t>
    </dgm:pt>
    <dgm:pt modelId="{9CCC5EB7-FEC0-CD4B-9D89-2FC2F219BDE0}" type="sibTrans" cxnId="{D1BC4253-74DC-CB41-8FF1-486D617AE252}">
      <dgm:prSet/>
      <dgm:spPr/>
      <dgm:t>
        <a:bodyPr/>
        <a:lstStyle/>
        <a:p>
          <a:endParaRPr lang="it-IT"/>
        </a:p>
      </dgm:t>
    </dgm:pt>
    <dgm:pt modelId="{0A7F9191-52BB-204F-A383-72DE38EB4B7C}" type="pres">
      <dgm:prSet presAssocID="{86B2B268-EEE4-6F45-9CC5-97F5D2068451}" presName="cycle" presStyleCnt="0">
        <dgm:presLayoutVars>
          <dgm:chMax val="1"/>
          <dgm:dir/>
          <dgm:animLvl val="ctr"/>
          <dgm:resizeHandles val="exact"/>
        </dgm:presLayoutVars>
      </dgm:prSet>
      <dgm:spPr/>
    </dgm:pt>
    <dgm:pt modelId="{5593EF11-6260-E940-A351-CE1CFAE7A7F6}" type="pres">
      <dgm:prSet presAssocID="{7CFFC6FD-900E-524D-BEAB-C148317C77B0}" presName="centerShape" presStyleLbl="node0" presStyleIdx="0" presStyleCnt="1" custScaleX="118151" custScaleY="118151"/>
      <dgm:spPr/>
    </dgm:pt>
    <dgm:pt modelId="{37B887E5-C3BA-DC4A-B2F0-F21A29F620E8}" type="pres">
      <dgm:prSet presAssocID="{16CFF154-F249-7741-A626-029667C11D6F}" presName="Name9" presStyleLbl="parChTrans1D2" presStyleIdx="0" presStyleCnt="4"/>
      <dgm:spPr/>
    </dgm:pt>
    <dgm:pt modelId="{9985444C-D16D-B440-802B-6EE2AB15E899}" type="pres">
      <dgm:prSet presAssocID="{16CFF154-F249-7741-A626-029667C11D6F}" presName="connTx" presStyleLbl="parChTrans1D2" presStyleIdx="0" presStyleCnt="4"/>
      <dgm:spPr/>
    </dgm:pt>
    <dgm:pt modelId="{77AE3DB2-9900-434C-BB80-C9990E307C2E}" type="pres">
      <dgm:prSet presAssocID="{34C7D746-CF6C-D440-B391-C59A4D02D38D}" presName="node" presStyleLbl="node1" presStyleIdx="0" presStyleCnt="4" custScaleX="118151" custScaleY="118151">
        <dgm:presLayoutVars>
          <dgm:bulletEnabled val="1"/>
        </dgm:presLayoutVars>
      </dgm:prSet>
      <dgm:spPr/>
    </dgm:pt>
    <dgm:pt modelId="{331FCB9D-9FA5-C845-9590-931BEF99E13E}" type="pres">
      <dgm:prSet presAssocID="{F53FDB52-6492-B746-B495-0B829899FB6A}" presName="Name9" presStyleLbl="parChTrans1D2" presStyleIdx="1" presStyleCnt="4"/>
      <dgm:spPr/>
    </dgm:pt>
    <dgm:pt modelId="{143F638D-CBE0-6749-9E3E-EF6506E75F84}" type="pres">
      <dgm:prSet presAssocID="{F53FDB52-6492-B746-B495-0B829899FB6A}" presName="connTx" presStyleLbl="parChTrans1D2" presStyleIdx="1" presStyleCnt="4"/>
      <dgm:spPr/>
    </dgm:pt>
    <dgm:pt modelId="{862FEBFD-AF1A-0B46-B583-B9AED1A8AF4C}" type="pres">
      <dgm:prSet presAssocID="{F2E699CC-0C77-9549-AF79-C2D00956260A}" presName="node" presStyleLbl="node1" presStyleIdx="1" presStyleCnt="4" custScaleX="157535" custScaleY="157535" custRadScaleRad="146472" custRadScaleInc="2618">
        <dgm:presLayoutVars>
          <dgm:bulletEnabled val="1"/>
        </dgm:presLayoutVars>
      </dgm:prSet>
      <dgm:spPr/>
    </dgm:pt>
    <dgm:pt modelId="{44741E26-5DD1-BF49-9DFB-E46078D45083}" type="pres">
      <dgm:prSet presAssocID="{81BF87E6-84A0-8842-8EEB-A771E3C78F79}" presName="Name9" presStyleLbl="parChTrans1D2" presStyleIdx="2" presStyleCnt="4"/>
      <dgm:spPr/>
    </dgm:pt>
    <dgm:pt modelId="{CBBD6B22-A6AC-CE4A-8D8E-B26650033571}" type="pres">
      <dgm:prSet presAssocID="{81BF87E6-84A0-8842-8EEB-A771E3C78F79}" presName="connTx" presStyleLbl="parChTrans1D2" presStyleIdx="2" presStyleCnt="4"/>
      <dgm:spPr/>
    </dgm:pt>
    <dgm:pt modelId="{CEF0AF7D-E9FA-4A46-9042-447217416A04}" type="pres">
      <dgm:prSet presAssocID="{0B883EFE-51CA-524A-ABF0-85CF03685115}" presName="node" presStyleLbl="node1" presStyleIdx="2" presStyleCnt="4" custScaleX="118151" custScaleY="118151">
        <dgm:presLayoutVars>
          <dgm:bulletEnabled val="1"/>
        </dgm:presLayoutVars>
      </dgm:prSet>
      <dgm:spPr/>
    </dgm:pt>
    <dgm:pt modelId="{5ABFFA1B-302A-5B43-BA5F-740628BD7560}" type="pres">
      <dgm:prSet presAssocID="{889ED9B9-DEA5-D949-AA61-28CCA8692C97}" presName="Name9" presStyleLbl="parChTrans1D2" presStyleIdx="3" presStyleCnt="4"/>
      <dgm:spPr/>
    </dgm:pt>
    <dgm:pt modelId="{564738CE-2EB9-894B-99F6-08D890073033}" type="pres">
      <dgm:prSet presAssocID="{889ED9B9-DEA5-D949-AA61-28CCA8692C97}" presName="connTx" presStyleLbl="parChTrans1D2" presStyleIdx="3" presStyleCnt="4"/>
      <dgm:spPr/>
    </dgm:pt>
    <dgm:pt modelId="{4DC42879-43C9-A041-B853-913F3665A891}" type="pres">
      <dgm:prSet presAssocID="{F8C7C730-0FCF-FE4A-A198-21D3570135C6}" presName="node" presStyleLbl="node1" presStyleIdx="3" presStyleCnt="4" custScaleX="157535" custScaleY="157535" custRadScaleRad="142216">
        <dgm:presLayoutVars>
          <dgm:bulletEnabled val="1"/>
        </dgm:presLayoutVars>
      </dgm:prSet>
      <dgm:spPr/>
    </dgm:pt>
  </dgm:ptLst>
  <dgm:cxnLst>
    <dgm:cxn modelId="{95864709-D30E-464B-8320-08E25C25EC83}" type="presOf" srcId="{0B883EFE-51CA-524A-ABF0-85CF03685115}" destId="{CEF0AF7D-E9FA-4A46-9042-447217416A04}" srcOrd="0" destOrd="0" presId="urn:microsoft.com/office/officeart/2005/8/layout/radial1"/>
    <dgm:cxn modelId="{A962B213-2562-2F4B-A82E-F2DF48D87EB4}" type="presOf" srcId="{81BF87E6-84A0-8842-8EEB-A771E3C78F79}" destId="{CBBD6B22-A6AC-CE4A-8D8E-B26650033571}" srcOrd="1" destOrd="0" presId="urn:microsoft.com/office/officeart/2005/8/layout/radial1"/>
    <dgm:cxn modelId="{D8D0771A-AC04-134D-B68C-E611E10CCF10}" type="presOf" srcId="{34C7D746-CF6C-D440-B391-C59A4D02D38D}" destId="{77AE3DB2-9900-434C-BB80-C9990E307C2E}" srcOrd="0" destOrd="0" presId="urn:microsoft.com/office/officeart/2005/8/layout/radial1"/>
    <dgm:cxn modelId="{37744D27-CE11-094B-995B-AAB5A46EE6B1}" type="presOf" srcId="{F53FDB52-6492-B746-B495-0B829899FB6A}" destId="{143F638D-CBE0-6749-9E3E-EF6506E75F84}" srcOrd="1" destOrd="0" presId="urn:microsoft.com/office/officeart/2005/8/layout/radial1"/>
    <dgm:cxn modelId="{64D35842-5520-1C41-97FA-5E87B9AAC8B9}" type="presOf" srcId="{16CFF154-F249-7741-A626-029667C11D6F}" destId="{37B887E5-C3BA-DC4A-B2F0-F21A29F620E8}" srcOrd="0" destOrd="0" presId="urn:microsoft.com/office/officeart/2005/8/layout/radial1"/>
    <dgm:cxn modelId="{439B9B45-50F1-4549-945B-E3B2E2547DCD}" type="presOf" srcId="{81BF87E6-84A0-8842-8EEB-A771E3C78F79}" destId="{44741E26-5DD1-BF49-9DFB-E46078D45083}" srcOrd="0" destOrd="0" presId="urn:microsoft.com/office/officeart/2005/8/layout/radial1"/>
    <dgm:cxn modelId="{E3E36B4F-BE60-124E-A611-8E7D3CF7E037}" type="presOf" srcId="{889ED9B9-DEA5-D949-AA61-28CCA8692C97}" destId="{5ABFFA1B-302A-5B43-BA5F-740628BD7560}" srcOrd="0" destOrd="0" presId="urn:microsoft.com/office/officeart/2005/8/layout/radial1"/>
    <dgm:cxn modelId="{D1BC4253-74DC-CB41-8FF1-486D617AE252}" srcId="{7CFFC6FD-900E-524D-BEAB-C148317C77B0}" destId="{F8C7C730-0FCF-FE4A-A198-21D3570135C6}" srcOrd="3" destOrd="0" parTransId="{889ED9B9-DEA5-D949-AA61-28CCA8692C97}" sibTransId="{9CCC5EB7-FEC0-CD4B-9D89-2FC2F219BDE0}"/>
    <dgm:cxn modelId="{4E22B153-A737-F64D-8C41-09D21579944B}" srcId="{7CFFC6FD-900E-524D-BEAB-C148317C77B0}" destId="{0B883EFE-51CA-524A-ABF0-85CF03685115}" srcOrd="2" destOrd="0" parTransId="{81BF87E6-84A0-8842-8EEB-A771E3C78F79}" sibTransId="{9D829386-B5B0-F640-8625-DAC8F8FF187D}"/>
    <dgm:cxn modelId="{6218A156-647C-D744-9FA3-1731ED64E35D}" type="presOf" srcId="{86B2B268-EEE4-6F45-9CC5-97F5D2068451}" destId="{0A7F9191-52BB-204F-A383-72DE38EB4B7C}" srcOrd="0" destOrd="0" presId="urn:microsoft.com/office/officeart/2005/8/layout/radial1"/>
    <dgm:cxn modelId="{2FC69B6A-9B82-9E46-B100-BD6184EED783}" type="presOf" srcId="{F8C7C730-0FCF-FE4A-A198-21D3570135C6}" destId="{4DC42879-43C9-A041-B853-913F3665A891}" srcOrd="0" destOrd="0" presId="urn:microsoft.com/office/officeart/2005/8/layout/radial1"/>
    <dgm:cxn modelId="{D452BF88-7449-1149-9021-2DAE8925B2F6}" type="presOf" srcId="{F53FDB52-6492-B746-B495-0B829899FB6A}" destId="{331FCB9D-9FA5-C845-9590-931BEF99E13E}" srcOrd="0" destOrd="0" presId="urn:microsoft.com/office/officeart/2005/8/layout/radial1"/>
    <dgm:cxn modelId="{974DCB95-51E7-C54E-BC13-6AB5CAA852D7}" type="presOf" srcId="{7CFFC6FD-900E-524D-BEAB-C148317C77B0}" destId="{5593EF11-6260-E940-A351-CE1CFAE7A7F6}" srcOrd="0" destOrd="0" presId="urn:microsoft.com/office/officeart/2005/8/layout/radial1"/>
    <dgm:cxn modelId="{45B8BAC2-6CEE-5640-95BE-F9FDC7CB3121}" srcId="{7CFFC6FD-900E-524D-BEAB-C148317C77B0}" destId="{F2E699CC-0C77-9549-AF79-C2D00956260A}" srcOrd="1" destOrd="0" parTransId="{F53FDB52-6492-B746-B495-0B829899FB6A}" sibTransId="{FECAF1A6-DC0A-5D4B-90AB-6852FEFC12C2}"/>
    <dgm:cxn modelId="{FD695BD5-99DD-DF42-88CB-E144EA82652E}" srcId="{86B2B268-EEE4-6F45-9CC5-97F5D2068451}" destId="{7CFFC6FD-900E-524D-BEAB-C148317C77B0}" srcOrd="0" destOrd="0" parTransId="{6789FC7A-AD87-C04F-B60C-C63D43591B03}" sibTransId="{D2617301-60EA-EC43-A121-03A5737B3C24}"/>
    <dgm:cxn modelId="{0395B0D6-AD7A-8D4D-8AE9-B70143D69499}" type="presOf" srcId="{F2E699CC-0C77-9549-AF79-C2D00956260A}" destId="{862FEBFD-AF1A-0B46-B583-B9AED1A8AF4C}" srcOrd="0" destOrd="0" presId="urn:microsoft.com/office/officeart/2005/8/layout/radial1"/>
    <dgm:cxn modelId="{5CB0D6DA-3F18-FA4C-AF36-B766C174F4FB}" type="presOf" srcId="{889ED9B9-DEA5-D949-AA61-28CCA8692C97}" destId="{564738CE-2EB9-894B-99F6-08D890073033}" srcOrd="1" destOrd="0" presId="urn:microsoft.com/office/officeart/2005/8/layout/radial1"/>
    <dgm:cxn modelId="{80C613F3-2CFC-8646-BF4E-ACB8D752EFCA}" type="presOf" srcId="{16CFF154-F249-7741-A626-029667C11D6F}" destId="{9985444C-D16D-B440-802B-6EE2AB15E899}" srcOrd="1" destOrd="0" presId="urn:microsoft.com/office/officeart/2005/8/layout/radial1"/>
    <dgm:cxn modelId="{A62DD6FD-2D8C-7042-B5DF-AAE0E1CB9121}" srcId="{7CFFC6FD-900E-524D-BEAB-C148317C77B0}" destId="{34C7D746-CF6C-D440-B391-C59A4D02D38D}" srcOrd="0" destOrd="0" parTransId="{16CFF154-F249-7741-A626-029667C11D6F}" sibTransId="{E8433F44-237D-534C-9C5F-280A7E9398FB}"/>
    <dgm:cxn modelId="{815362F7-C6D2-EE49-AC78-32D9D5F85AEE}" type="presParOf" srcId="{0A7F9191-52BB-204F-A383-72DE38EB4B7C}" destId="{5593EF11-6260-E940-A351-CE1CFAE7A7F6}" srcOrd="0" destOrd="0" presId="urn:microsoft.com/office/officeart/2005/8/layout/radial1"/>
    <dgm:cxn modelId="{2355B231-8F6B-A94B-9D28-D63CFCAB4504}" type="presParOf" srcId="{0A7F9191-52BB-204F-A383-72DE38EB4B7C}" destId="{37B887E5-C3BA-DC4A-B2F0-F21A29F620E8}" srcOrd="1" destOrd="0" presId="urn:microsoft.com/office/officeart/2005/8/layout/radial1"/>
    <dgm:cxn modelId="{E6ADDECB-9899-584B-8C1F-A0586D28FEF0}" type="presParOf" srcId="{37B887E5-C3BA-DC4A-B2F0-F21A29F620E8}" destId="{9985444C-D16D-B440-802B-6EE2AB15E899}" srcOrd="0" destOrd="0" presId="urn:microsoft.com/office/officeart/2005/8/layout/radial1"/>
    <dgm:cxn modelId="{9799D8A6-828E-2A43-82AE-B3F8559D83D2}" type="presParOf" srcId="{0A7F9191-52BB-204F-A383-72DE38EB4B7C}" destId="{77AE3DB2-9900-434C-BB80-C9990E307C2E}" srcOrd="2" destOrd="0" presId="urn:microsoft.com/office/officeart/2005/8/layout/radial1"/>
    <dgm:cxn modelId="{DF9B087D-57BC-7643-A66B-BBDD3E2CBCBD}" type="presParOf" srcId="{0A7F9191-52BB-204F-A383-72DE38EB4B7C}" destId="{331FCB9D-9FA5-C845-9590-931BEF99E13E}" srcOrd="3" destOrd="0" presId="urn:microsoft.com/office/officeart/2005/8/layout/radial1"/>
    <dgm:cxn modelId="{E9EB5B7F-996F-964F-8AE5-10001464104F}" type="presParOf" srcId="{331FCB9D-9FA5-C845-9590-931BEF99E13E}" destId="{143F638D-CBE0-6749-9E3E-EF6506E75F84}" srcOrd="0" destOrd="0" presId="urn:microsoft.com/office/officeart/2005/8/layout/radial1"/>
    <dgm:cxn modelId="{C7B08B95-A6B8-0048-B66D-D1BE4C848D12}" type="presParOf" srcId="{0A7F9191-52BB-204F-A383-72DE38EB4B7C}" destId="{862FEBFD-AF1A-0B46-B583-B9AED1A8AF4C}" srcOrd="4" destOrd="0" presId="urn:microsoft.com/office/officeart/2005/8/layout/radial1"/>
    <dgm:cxn modelId="{F2020149-C264-9E4E-B2DD-69FA2B58AF79}" type="presParOf" srcId="{0A7F9191-52BB-204F-A383-72DE38EB4B7C}" destId="{44741E26-5DD1-BF49-9DFB-E46078D45083}" srcOrd="5" destOrd="0" presId="urn:microsoft.com/office/officeart/2005/8/layout/radial1"/>
    <dgm:cxn modelId="{87BFD53A-AED3-D443-8E8C-3D9AD747AE65}" type="presParOf" srcId="{44741E26-5DD1-BF49-9DFB-E46078D45083}" destId="{CBBD6B22-A6AC-CE4A-8D8E-B26650033571}" srcOrd="0" destOrd="0" presId="urn:microsoft.com/office/officeart/2005/8/layout/radial1"/>
    <dgm:cxn modelId="{8D60A6BD-B24F-A04B-A654-B2B206D9DEAF}" type="presParOf" srcId="{0A7F9191-52BB-204F-A383-72DE38EB4B7C}" destId="{CEF0AF7D-E9FA-4A46-9042-447217416A04}" srcOrd="6" destOrd="0" presId="urn:microsoft.com/office/officeart/2005/8/layout/radial1"/>
    <dgm:cxn modelId="{2D0BB34E-F034-544A-9B1C-7546979DC5D2}" type="presParOf" srcId="{0A7F9191-52BB-204F-A383-72DE38EB4B7C}" destId="{5ABFFA1B-302A-5B43-BA5F-740628BD7560}" srcOrd="7" destOrd="0" presId="urn:microsoft.com/office/officeart/2005/8/layout/radial1"/>
    <dgm:cxn modelId="{F5B054AA-1CD2-5B41-A3E5-DE1EE19EAE78}" type="presParOf" srcId="{5ABFFA1B-302A-5B43-BA5F-740628BD7560}" destId="{564738CE-2EB9-894B-99F6-08D890073033}" srcOrd="0" destOrd="0" presId="urn:microsoft.com/office/officeart/2005/8/layout/radial1"/>
    <dgm:cxn modelId="{EE67F36D-FD4E-0E49-A82E-C4D4215FF6CE}" type="presParOf" srcId="{0A7F9191-52BB-204F-A383-72DE38EB4B7C}" destId="{4DC42879-43C9-A041-B853-913F3665A891}" srcOrd="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4175F4F-1143-6D43-A61E-B685AF23CCB2}" type="doc">
      <dgm:prSet loTypeId="urn:microsoft.com/office/officeart/2008/layout/PictureAccentList" loCatId="" qsTypeId="urn:microsoft.com/office/officeart/2005/8/quickstyle/simple1" qsCatId="simple" csTypeId="urn:microsoft.com/office/officeart/2005/8/colors/accent1_2" csCatId="accent1" phldr="1"/>
      <dgm:spPr/>
    </dgm:pt>
    <dgm:pt modelId="{008EE74E-C306-B44B-B99E-F7D51E25C6B0}">
      <dgm:prSet phldrT="[Testo]"/>
      <dgm:spPr/>
      <dgm:t>
        <a:bodyPr/>
        <a:lstStyle/>
        <a:p>
          <a:r>
            <a:rPr lang="it-IT" noProof="0" dirty="0"/>
            <a:t>I costi sono </a:t>
          </a:r>
          <a:r>
            <a:rPr lang="it-IT" b="1" noProof="0" dirty="0">
              <a:solidFill>
                <a:srgbClr val="002060"/>
              </a:solidFill>
            </a:rPr>
            <a:t>decrementi nel patrimonio netto </a:t>
          </a:r>
          <a:r>
            <a:rPr lang="it-IT" noProof="0" dirty="0"/>
            <a:t>di un’amministrazione pubblica diversi da quelli derivanti da devoluzioni di mezzi propri e dagli oneri. </a:t>
          </a:r>
        </a:p>
      </dgm:t>
    </dgm:pt>
    <dgm:pt modelId="{96518C6C-38E2-5C49-95A7-3FE44060BAE7}" type="parTrans" cxnId="{E176DD28-2DC8-8A4C-A52D-280630C97499}">
      <dgm:prSet/>
      <dgm:spPr/>
      <dgm:t>
        <a:bodyPr/>
        <a:lstStyle/>
        <a:p>
          <a:endParaRPr lang="it-IT"/>
        </a:p>
      </dgm:t>
    </dgm:pt>
    <dgm:pt modelId="{BE85B90B-7683-5B41-9574-78F2009BCFB2}" type="sibTrans" cxnId="{E176DD28-2DC8-8A4C-A52D-280630C97499}">
      <dgm:prSet/>
      <dgm:spPr/>
      <dgm:t>
        <a:bodyPr/>
        <a:lstStyle/>
        <a:p>
          <a:endParaRPr lang="it-IT"/>
        </a:p>
      </dgm:t>
    </dgm:pt>
    <dgm:pt modelId="{B964E21D-ABA5-6344-912B-12FAC5109BA1}">
      <dgm:prSet phldrT="[Testo]"/>
      <dgm:spPr/>
      <dgm:t>
        <a:bodyPr/>
        <a:lstStyle/>
        <a:p>
          <a:r>
            <a:rPr lang="it-IT" noProof="0" dirty="0"/>
            <a:t>Gli oneri sono </a:t>
          </a:r>
          <a:r>
            <a:rPr lang="it-IT" b="1" noProof="0" dirty="0">
              <a:solidFill>
                <a:srgbClr val="002060"/>
              </a:solidFill>
            </a:rPr>
            <a:t>decrementi nel patrimonio netto </a:t>
          </a:r>
          <a:r>
            <a:rPr lang="it-IT" noProof="0" dirty="0"/>
            <a:t>di un’amministrazione pubblica, diversi da quelli derivanti da devoluzioni di mezzi propri, che hanno origine da operazioni non di scambio. </a:t>
          </a:r>
        </a:p>
      </dgm:t>
    </dgm:pt>
    <dgm:pt modelId="{F5640EA4-E06D-1E4F-A470-233018BE4DFA}" type="parTrans" cxnId="{F9597F57-3930-0544-8B48-CA8E080C99B2}">
      <dgm:prSet/>
      <dgm:spPr/>
      <dgm:t>
        <a:bodyPr/>
        <a:lstStyle/>
        <a:p>
          <a:endParaRPr lang="it-IT"/>
        </a:p>
      </dgm:t>
    </dgm:pt>
    <dgm:pt modelId="{346886B5-0C18-B64B-AC39-AA027AB23166}" type="sibTrans" cxnId="{F9597F57-3930-0544-8B48-CA8E080C99B2}">
      <dgm:prSet/>
      <dgm:spPr/>
      <dgm:t>
        <a:bodyPr/>
        <a:lstStyle/>
        <a:p>
          <a:endParaRPr lang="it-IT"/>
        </a:p>
      </dgm:t>
    </dgm:pt>
    <dgm:pt modelId="{B9138340-0247-0F43-BC73-5EBDC3E0A742}" type="pres">
      <dgm:prSet presAssocID="{B4175F4F-1143-6D43-A61E-B685AF23CCB2}" presName="layout" presStyleCnt="0">
        <dgm:presLayoutVars>
          <dgm:chMax/>
          <dgm:chPref/>
          <dgm:dir/>
          <dgm:animOne val="branch"/>
          <dgm:animLvl val="lvl"/>
          <dgm:resizeHandles/>
        </dgm:presLayoutVars>
      </dgm:prSet>
      <dgm:spPr/>
    </dgm:pt>
    <dgm:pt modelId="{C75494AD-5DB9-BA49-B057-D6D89670DA77}" type="pres">
      <dgm:prSet presAssocID="{B964E21D-ABA5-6344-912B-12FAC5109BA1}" presName="root" presStyleCnt="0">
        <dgm:presLayoutVars>
          <dgm:chMax/>
          <dgm:chPref val="4"/>
        </dgm:presLayoutVars>
      </dgm:prSet>
      <dgm:spPr/>
    </dgm:pt>
    <dgm:pt modelId="{97067EDF-AE68-0643-9D40-84272412B797}" type="pres">
      <dgm:prSet presAssocID="{B964E21D-ABA5-6344-912B-12FAC5109BA1}" presName="rootComposite" presStyleCnt="0">
        <dgm:presLayoutVars/>
      </dgm:prSet>
      <dgm:spPr/>
    </dgm:pt>
    <dgm:pt modelId="{20FA8EA7-3337-6E40-BED4-070D039F5CC9}" type="pres">
      <dgm:prSet presAssocID="{B964E21D-ABA5-6344-912B-12FAC5109BA1}" presName="rootText" presStyleLbl="node0" presStyleIdx="0" presStyleCnt="2" custScaleY="531987">
        <dgm:presLayoutVars>
          <dgm:chMax/>
          <dgm:chPref val="4"/>
        </dgm:presLayoutVars>
      </dgm:prSet>
      <dgm:spPr/>
    </dgm:pt>
    <dgm:pt modelId="{48319890-228D-7A4E-9DBE-14F71425060A}" type="pres">
      <dgm:prSet presAssocID="{B964E21D-ABA5-6344-912B-12FAC5109BA1}" presName="childShape" presStyleCnt="0">
        <dgm:presLayoutVars>
          <dgm:chMax val="0"/>
          <dgm:chPref val="0"/>
        </dgm:presLayoutVars>
      </dgm:prSet>
      <dgm:spPr/>
    </dgm:pt>
    <dgm:pt modelId="{852AA9D2-DDAA-6C40-9C67-44BDE938CDF0}" type="pres">
      <dgm:prSet presAssocID="{008EE74E-C306-B44B-B99E-F7D51E25C6B0}" presName="root" presStyleCnt="0">
        <dgm:presLayoutVars>
          <dgm:chMax/>
          <dgm:chPref val="4"/>
        </dgm:presLayoutVars>
      </dgm:prSet>
      <dgm:spPr/>
    </dgm:pt>
    <dgm:pt modelId="{FC720ADE-F154-744A-AF71-095FDAF6D307}" type="pres">
      <dgm:prSet presAssocID="{008EE74E-C306-B44B-B99E-F7D51E25C6B0}" presName="rootComposite" presStyleCnt="0">
        <dgm:presLayoutVars/>
      </dgm:prSet>
      <dgm:spPr/>
    </dgm:pt>
    <dgm:pt modelId="{4FB3B461-2FD0-AC41-9D88-39CDE7FEDB7F}" type="pres">
      <dgm:prSet presAssocID="{008EE74E-C306-B44B-B99E-F7D51E25C6B0}" presName="rootText" presStyleLbl="node0" presStyleIdx="1" presStyleCnt="2" custScaleY="522248">
        <dgm:presLayoutVars>
          <dgm:chMax/>
          <dgm:chPref val="4"/>
        </dgm:presLayoutVars>
      </dgm:prSet>
      <dgm:spPr/>
    </dgm:pt>
    <dgm:pt modelId="{F8BFC62C-7570-4E43-A200-E7A8FC47A04A}" type="pres">
      <dgm:prSet presAssocID="{008EE74E-C306-B44B-B99E-F7D51E25C6B0}" presName="childShape" presStyleCnt="0">
        <dgm:presLayoutVars>
          <dgm:chMax val="0"/>
          <dgm:chPref val="0"/>
        </dgm:presLayoutVars>
      </dgm:prSet>
      <dgm:spPr/>
    </dgm:pt>
  </dgm:ptLst>
  <dgm:cxnLst>
    <dgm:cxn modelId="{E176DD28-2DC8-8A4C-A52D-280630C97499}" srcId="{B4175F4F-1143-6D43-A61E-B685AF23CCB2}" destId="{008EE74E-C306-B44B-B99E-F7D51E25C6B0}" srcOrd="1" destOrd="0" parTransId="{96518C6C-38E2-5C49-95A7-3FE44060BAE7}" sibTransId="{BE85B90B-7683-5B41-9574-78F2009BCFB2}"/>
    <dgm:cxn modelId="{F9597F57-3930-0544-8B48-CA8E080C99B2}" srcId="{B4175F4F-1143-6D43-A61E-B685AF23CCB2}" destId="{B964E21D-ABA5-6344-912B-12FAC5109BA1}" srcOrd="0" destOrd="0" parTransId="{F5640EA4-E06D-1E4F-A470-233018BE4DFA}" sibTransId="{346886B5-0C18-B64B-AC39-AA027AB23166}"/>
    <dgm:cxn modelId="{D2374981-C15D-534B-9A1C-375AAFF02B26}" type="presOf" srcId="{008EE74E-C306-B44B-B99E-F7D51E25C6B0}" destId="{4FB3B461-2FD0-AC41-9D88-39CDE7FEDB7F}" srcOrd="0" destOrd="0" presId="urn:microsoft.com/office/officeart/2008/layout/PictureAccentList"/>
    <dgm:cxn modelId="{494BE393-20AE-CC40-B1A9-B2B5588885CB}" type="presOf" srcId="{B4175F4F-1143-6D43-A61E-B685AF23CCB2}" destId="{B9138340-0247-0F43-BC73-5EBDC3E0A742}" srcOrd="0" destOrd="0" presId="urn:microsoft.com/office/officeart/2008/layout/PictureAccentList"/>
    <dgm:cxn modelId="{1696CAC4-E901-DF48-B5EA-9FEBC69C3FEF}" type="presOf" srcId="{B964E21D-ABA5-6344-912B-12FAC5109BA1}" destId="{20FA8EA7-3337-6E40-BED4-070D039F5CC9}" srcOrd="0" destOrd="0" presId="urn:microsoft.com/office/officeart/2008/layout/PictureAccentList"/>
    <dgm:cxn modelId="{52518B38-C26D-1D45-8E1C-79D9D9A79D1A}" type="presParOf" srcId="{B9138340-0247-0F43-BC73-5EBDC3E0A742}" destId="{C75494AD-5DB9-BA49-B057-D6D89670DA77}" srcOrd="0" destOrd="0" presId="urn:microsoft.com/office/officeart/2008/layout/PictureAccentList"/>
    <dgm:cxn modelId="{BF007F16-469A-BE47-85DA-5492F5307279}" type="presParOf" srcId="{C75494AD-5DB9-BA49-B057-D6D89670DA77}" destId="{97067EDF-AE68-0643-9D40-84272412B797}" srcOrd="0" destOrd="0" presId="urn:microsoft.com/office/officeart/2008/layout/PictureAccentList"/>
    <dgm:cxn modelId="{569080B6-6C15-2B4C-B6A7-8A384A599943}" type="presParOf" srcId="{97067EDF-AE68-0643-9D40-84272412B797}" destId="{20FA8EA7-3337-6E40-BED4-070D039F5CC9}" srcOrd="0" destOrd="0" presId="urn:microsoft.com/office/officeart/2008/layout/PictureAccentList"/>
    <dgm:cxn modelId="{988D1B8E-07B2-3F4C-9C2B-43AA1A5E5FC5}" type="presParOf" srcId="{C75494AD-5DB9-BA49-B057-D6D89670DA77}" destId="{48319890-228D-7A4E-9DBE-14F71425060A}" srcOrd="1" destOrd="0" presId="urn:microsoft.com/office/officeart/2008/layout/PictureAccentList"/>
    <dgm:cxn modelId="{55D9BB0A-4F9B-6047-BBFD-F7A032B5D708}" type="presParOf" srcId="{B9138340-0247-0F43-BC73-5EBDC3E0A742}" destId="{852AA9D2-DDAA-6C40-9C67-44BDE938CDF0}" srcOrd="1" destOrd="0" presId="urn:microsoft.com/office/officeart/2008/layout/PictureAccentList"/>
    <dgm:cxn modelId="{2AD5E426-1DF4-6341-A8A7-E92C37324C35}" type="presParOf" srcId="{852AA9D2-DDAA-6C40-9C67-44BDE938CDF0}" destId="{FC720ADE-F154-744A-AF71-095FDAF6D307}" srcOrd="0" destOrd="0" presId="urn:microsoft.com/office/officeart/2008/layout/PictureAccentList"/>
    <dgm:cxn modelId="{1ACDD008-3209-8F46-A6EA-D1533542EA82}" type="presParOf" srcId="{FC720ADE-F154-744A-AF71-095FDAF6D307}" destId="{4FB3B461-2FD0-AC41-9D88-39CDE7FEDB7F}" srcOrd="0" destOrd="0" presId="urn:microsoft.com/office/officeart/2008/layout/PictureAccentList"/>
    <dgm:cxn modelId="{AF329646-CD01-4E4E-B469-DE3370BC0F64}" type="presParOf" srcId="{852AA9D2-DDAA-6C40-9C67-44BDE938CDF0}" destId="{F8BFC62C-7570-4E43-A200-E7A8FC47A04A}"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4175F4F-1143-6D43-A61E-B685AF23CCB2}" type="doc">
      <dgm:prSet loTypeId="urn:microsoft.com/office/officeart/2008/layout/PictureAccentList" loCatId="" qsTypeId="urn:microsoft.com/office/officeart/2005/8/quickstyle/simple1" qsCatId="simple" csTypeId="urn:microsoft.com/office/officeart/2005/8/colors/accent1_2" csCatId="accent1" phldr="1"/>
      <dgm:spPr/>
    </dgm:pt>
    <dgm:pt modelId="{008EE74E-C306-B44B-B99E-F7D51E25C6B0}">
      <dgm:prSet phldrT="[Testo]"/>
      <dgm:spPr/>
      <dgm:t>
        <a:bodyPr/>
        <a:lstStyle/>
        <a:p>
          <a:r>
            <a:rPr lang="it-IT" noProof="0" dirty="0"/>
            <a:t>I ricavi sono </a:t>
          </a:r>
          <a:r>
            <a:rPr lang="it-IT" b="1" noProof="0" dirty="0">
              <a:solidFill>
                <a:srgbClr val="002060"/>
              </a:solidFill>
            </a:rPr>
            <a:t>incrementi nel patrimonio netto </a:t>
          </a:r>
          <a:r>
            <a:rPr lang="it-IT" noProof="0" dirty="0"/>
            <a:t>di un’amministrazione pubblica diversi da quelli derivanti da conferimenti di mezzi propri e dai proventi. </a:t>
          </a:r>
        </a:p>
      </dgm:t>
    </dgm:pt>
    <dgm:pt modelId="{96518C6C-38E2-5C49-95A7-3FE44060BAE7}" type="parTrans" cxnId="{E176DD28-2DC8-8A4C-A52D-280630C97499}">
      <dgm:prSet/>
      <dgm:spPr/>
      <dgm:t>
        <a:bodyPr/>
        <a:lstStyle/>
        <a:p>
          <a:endParaRPr lang="it-IT"/>
        </a:p>
      </dgm:t>
    </dgm:pt>
    <dgm:pt modelId="{BE85B90B-7683-5B41-9574-78F2009BCFB2}" type="sibTrans" cxnId="{E176DD28-2DC8-8A4C-A52D-280630C97499}">
      <dgm:prSet/>
      <dgm:spPr/>
      <dgm:t>
        <a:bodyPr/>
        <a:lstStyle/>
        <a:p>
          <a:endParaRPr lang="it-IT"/>
        </a:p>
      </dgm:t>
    </dgm:pt>
    <dgm:pt modelId="{B964E21D-ABA5-6344-912B-12FAC5109BA1}">
      <dgm:prSet phldrT="[Testo]"/>
      <dgm:spPr/>
      <dgm:t>
        <a:bodyPr/>
        <a:lstStyle/>
        <a:p>
          <a:r>
            <a:rPr lang="it-IT" noProof="0" dirty="0"/>
            <a:t> I proventi sono </a:t>
          </a:r>
          <a:r>
            <a:rPr lang="it-IT" b="1" noProof="0" dirty="0">
              <a:solidFill>
                <a:srgbClr val="002060"/>
              </a:solidFill>
            </a:rPr>
            <a:t>incrementi nel patrimonio netto</a:t>
          </a:r>
          <a:r>
            <a:rPr lang="it-IT" noProof="0" dirty="0"/>
            <a:t> di un’amministrazione pubblica, diversi da quelli derivanti da conferimenti di mezzi propri, che hanno origine da operazioni non di scambio.</a:t>
          </a:r>
        </a:p>
      </dgm:t>
    </dgm:pt>
    <dgm:pt modelId="{F5640EA4-E06D-1E4F-A470-233018BE4DFA}" type="parTrans" cxnId="{F9597F57-3930-0544-8B48-CA8E080C99B2}">
      <dgm:prSet/>
      <dgm:spPr/>
      <dgm:t>
        <a:bodyPr/>
        <a:lstStyle/>
        <a:p>
          <a:endParaRPr lang="it-IT"/>
        </a:p>
      </dgm:t>
    </dgm:pt>
    <dgm:pt modelId="{346886B5-0C18-B64B-AC39-AA027AB23166}" type="sibTrans" cxnId="{F9597F57-3930-0544-8B48-CA8E080C99B2}">
      <dgm:prSet/>
      <dgm:spPr/>
      <dgm:t>
        <a:bodyPr/>
        <a:lstStyle/>
        <a:p>
          <a:endParaRPr lang="it-IT"/>
        </a:p>
      </dgm:t>
    </dgm:pt>
    <dgm:pt modelId="{B9138340-0247-0F43-BC73-5EBDC3E0A742}" type="pres">
      <dgm:prSet presAssocID="{B4175F4F-1143-6D43-A61E-B685AF23CCB2}" presName="layout" presStyleCnt="0">
        <dgm:presLayoutVars>
          <dgm:chMax/>
          <dgm:chPref/>
          <dgm:dir/>
          <dgm:animOne val="branch"/>
          <dgm:animLvl val="lvl"/>
          <dgm:resizeHandles/>
        </dgm:presLayoutVars>
      </dgm:prSet>
      <dgm:spPr/>
    </dgm:pt>
    <dgm:pt modelId="{C75494AD-5DB9-BA49-B057-D6D89670DA77}" type="pres">
      <dgm:prSet presAssocID="{B964E21D-ABA5-6344-912B-12FAC5109BA1}" presName="root" presStyleCnt="0">
        <dgm:presLayoutVars>
          <dgm:chMax/>
          <dgm:chPref val="4"/>
        </dgm:presLayoutVars>
      </dgm:prSet>
      <dgm:spPr/>
    </dgm:pt>
    <dgm:pt modelId="{97067EDF-AE68-0643-9D40-84272412B797}" type="pres">
      <dgm:prSet presAssocID="{B964E21D-ABA5-6344-912B-12FAC5109BA1}" presName="rootComposite" presStyleCnt="0">
        <dgm:presLayoutVars/>
      </dgm:prSet>
      <dgm:spPr/>
    </dgm:pt>
    <dgm:pt modelId="{20FA8EA7-3337-6E40-BED4-070D039F5CC9}" type="pres">
      <dgm:prSet presAssocID="{B964E21D-ABA5-6344-912B-12FAC5109BA1}" presName="rootText" presStyleLbl="node0" presStyleIdx="0" presStyleCnt="2" custScaleX="97843" custScaleY="534929">
        <dgm:presLayoutVars>
          <dgm:chMax/>
          <dgm:chPref val="4"/>
        </dgm:presLayoutVars>
      </dgm:prSet>
      <dgm:spPr/>
    </dgm:pt>
    <dgm:pt modelId="{48319890-228D-7A4E-9DBE-14F71425060A}" type="pres">
      <dgm:prSet presAssocID="{B964E21D-ABA5-6344-912B-12FAC5109BA1}" presName="childShape" presStyleCnt="0">
        <dgm:presLayoutVars>
          <dgm:chMax val="0"/>
          <dgm:chPref val="0"/>
        </dgm:presLayoutVars>
      </dgm:prSet>
      <dgm:spPr/>
    </dgm:pt>
    <dgm:pt modelId="{852AA9D2-DDAA-6C40-9C67-44BDE938CDF0}" type="pres">
      <dgm:prSet presAssocID="{008EE74E-C306-B44B-B99E-F7D51E25C6B0}" presName="root" presStyleCnt="0">
        <dgm:presLayoutVars>
          <dgm:chMax/>
          <dgm:chPref val="4"/>
        </dgm:presLayoutVars>
      </dgm:prSet>
      <dgm:spPr/>
    </dgm:pt>
    <dgm:pt modelId="{FC720ADE-F154-744A-AF71-095FDAF6D307}" type="pres">
      <dgm:prSet presAssocID="{008EE74E-C306-B44B-B99E-F7D51E25C6B0}" presName="rootComposite" presStyleCnt="0">
        <dgm:presLayoutVars/>
      </dgm:prSet>
      <dgm:spPr/>
    </dgm:pt>
    <dgm:pt modelId="{4FB3B461-2FD0-AC41-9D88-39CDE7FEDB7F}" type="pres">
      <dgm:prSet presAssocID="{008EE74E-C306-B44B-B99E-F7D51E25C6B0}" presName="rootText" presStyleLbl="node0" presStyleIdx="1" presStyleCnt="2" custScaleY="522248" custLinFactNeighborX="-1680" custLinFactNeighborY="5068">
        <dgm:presLayoutVars>
          <dgm:chMax/>
          <dgm:chPref val="4"/>
        </dgm:presLayoutVars>
      </dgm:prSet>
      <dgm:spPr/>
    </dgm:pt>
    <dgm:pt modelId="{F8BFC62C-7570-4E43-A200-E7A8FC47A04A}" type="pres">
      <dgm:prSet presAssocID="{008EE74E-C306-B44B-B99E-F7D51E25C6B0}" presName="childShape" presStyleCnt="0">
        <dgm:presLayoutVars>
          <dgm:chMax val="0"/>
          <dgm:chPref val="0"/>
        </dgm:presLayoutVars>
      </dgm:prSet>
      <dgm:spPr/>
    </dgm:pt>
  </dgm:ptLst>
  <dgm:cxnLst>
    <dgm:cxn modelId="{E176DD28-2DC8-8A4C-A52D-280630C97499}" srcId="{B4175F4F-1143-6D43-A61E-B685AF23CCB2}" destId="{008EE74E-C306-B44B-B99E-F7D51E25C6B0}" srcOrd="1" destOrd="0" parTransId="{96518C6C-38E2-5C49-95A7-3FE44060BAE7}" sibTransId="{BE85B90B-7683-5B41-9574-78F2009BCFB2}"/>
    <dgm:cxn modelId="{97F48443-6003-3442-A1C4-9ABAE69B157B}" type="presOf" srcId="{B964E21D-ABA5-6344-912B-12FAC5109BA1}" destId="{20FA8EA7-3337-6E40-BED4-070D039F5CC9}" srcOrd="0" destOrd="0" presId="urn:microsoft.com/office/officeart/2008/layout/PictureAccentList"/>
    <dgm:cxn modelId="{F9597F57-3930-0544-8B48-CA8E080C99B2}" srcId="{B4175F4F-1143-6D43-A61E-B685AF23CCB2}" destId="{B964E21D-ABA5-6344-912B-12FAC5109BA1}" srcOrd="0" destOrd="0" parTransId="{F5640EA4-E06D-1E4F-A470-233018BE4DFA}" sibTransId="{346886B5-0C18-B64B-AC39-AA027AB23166}"/>
    <dgm:cxn modelId="{494BE393-20AE-CC40-B1A9-B2B5588885CB}" type="presOf" srcId="{B4175F4F-1143-6D43-A61E-B685AF23CCB2}" destId="{B9138340-0247-0F43-BC73-5EBDC3E0A742}" srcOrd="0" destOrd="0" presId="urn:microsoft.com/office/officeart/2008/layout/PictureAccentList"/>
    <dgm:cxn modelId="{6D1A03BB-C9B9-3346-9A1B-600B9781F6EE}" type="presOf" srcId="{008EE74E-C306-B44B-B99E-F7D51E25C6B0}" destId="{4FB3B461-2FD0-AC41-9D88-39CDE7FEDB7F}" srcOrd="0" destOrd="0" presId="urn:microsoft.com/office/officeart/2008/layout/PictureAccentList"/>
    <dgm:cxn modelId="{52518B38-C26D-1D45-8E1C-79D9D9A79D1A}" type="presParOf" srcId="{B9138340-0247-0F43-BC73-5EBDC3E0A742}" destId="{C75494AD-5DB9-BA49-B057-D6D89670DA77}" srcOrd="0" destOrd="0" presId="urn:microsoft.com/office/officeart/2008/layout/PictureAccentList"/>
    <dgm:cxn modelId="{826C2344-123B-2942-ADD5-F9405B879F07}" type="presParOf" srcId="{C75494AD-5DB9-BA49-B057-D6D89670DA77}" destId="{97067EDF-AE68-0643-9D40-84272412B797}" srcOrd="0" destOrd="0" presId="urn:microsoft.com/office/officeart/2008/layout/PictureAccentList"/>
    <dgm:cxn modelId="{74438A96-5A82-A342-AFEE-E3680E23BB6C}" type="presParOf" srcId="{97067EDF-AE68-0643-9D40-84272412B797}" destId="{20FA8EA7-3337-6E40-BED4-070D039F5CC9}" srcOrd="0" destOrd="0" presId="urn:microsoft.com/office/officeart/2008/layout/PictureAccentList"/>
    <dgm:cxn modelId="{D805F6EA-F023-2E45-AC29-987CB9143E8E}" type="presParOf" srcId="{C75494AD-5DB9-BA49-B057-D6D89670DA77}" destId="{48319890-228D-7A4E-9DBE-14F71425060A}" srcOrd="1" destOrd="0" presId="urn:microsoft.com/office/officeart/2008/layout/PictureAccentList"/>
    <dgm:cxn modelId="{55D9BB0A-4F9B-6047-BBFD-F7A032B5D708}" type="presParOf" srcId="{B9138340-0247-0F43-BC73-5EBDC3E0A742}" destId="{852AA9D2-DDAA-6C40-9C67-44BDE938CDF0}" srcOrd="1" destOrd="0" presId="urn:microsoft.com/office/officeart/2008/layout/PictureAccentList"/>
    <dgm:cxn modelId="{3A2B444C-BB4E-5749-BEA3-1FE14B6016FD}" type="presParOf" srcId="{852AA9D2-DDAA-6C40-9C67-44BDE938CDF0}" destId="{FC720ADE-F154-744A-AF71-095FDAF6D307}" srcOrd="0" destOrd="0" presId="urn:microsoft.com/office/officeart/2008/layout/PictureAccentList"/>
    <dgm:cxn modelId="{ED462334-3CD1-3D42-BFB4-C158583EA31C}" type="presParOf" srcId="{FC720ADE-F154-744A-AF71-095FDAF6D307}" destId="{4FB3B461-2FD0-AC41-9D88-39CDE7FEDB7F}" srcOrd="0" destOrd="0" presId="urn:microsoft.com/office/officeart/2008/layout/PictureAccentList"/>
    <dgm:cxn modelId="{50434A0A-9DF7-A04D-AA73-363703E2185B}" type="presParOf" srcId="{852AA9D2-DDAA-6C40-9C67-44BDE938CDF0}" destId="{F8BFC62C-7570-4E43-A200-E7A8FC47A04A}"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BB2AD76-1E4D-4FD8-8A22-37E4EC7E4946}"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FEF96BBA-AE2B-4FBE-9AAE-7B6A8558B62C}">
      <dgm:prSet/>
      <dgm:spPr/>
      <dgm:t>
        <a:bodyPr/>
        <a:lstStyle/>
        <a:p>
          <a:pPr algn="just"/>
          <a:r>
            <a:rPr lang="it-IT" noProof="0" dirty="0"/>
            <a:t>Il sistema di scritture CEP proposto dalla riforma </a:t>
          </a:r>
          <a:r>
            <a:rPr lang="it-IT" i="1" noProof="0" dirty="0" err="1"/>
            <a:t>accrual</a:t>
          </a:r>
          <a:r>
            <a:rPr lang="it-IT" noProof="0" dirty="0"/>
            <a:t> è concettualmente diverso da quello proposto dal D. Lgs. 118/2011.</a:t>
          </a:r>
        </a:p>
      </dgm:t>
    </dgm:pt>
    <dgm:pt modelId="{140F77AA-ED44-41A8-AF5C-210B77965EA8}" type="parTrans" cxnId="{A9EB16E3-A26C-4DB3-9134-2A15D8BAE49F}">
      <dgm:prSet/>
      <dgm:spPr/>
      <dgm:t>
        <a:bodyPr/>
        <a:lstStyle/>
        <a:p>
          <a:endParaRPr lang="en-US"/>
        </a:p>
      </dgm:t>
    </dgm:pt>
    <dgm:pt modelId="{B8792392-E00E-4B6F-913E-66F0E3643539}" type="sibTrans" cxnId="{A9EB16E3-A26C-4DB3-9134-2A15D8BAE49F}">
      <dgm:prSet/>
      <dgm:spPr/>
      <dgm:t>
        <a:bodyPr/>
        <a:lstStyle/>
        <a:p>
          <a:endParaRPr lang="en-US"/>
        </a:p>
      </dgm:t>
    </dgm:pt>
    <dgm:pt modelId="{87122660-EA63-4E20-ACDB-553791112D35}">
      <dgm:prSet/>
      <dgm:spPr/>
      <dgm:t>
        <a:bodyPr/>
        <a:lstStyle/>
        <a:p>
          <a:pPr algn="just"/>
          <a:r>
            <a:rPr lang="it-IT" noProof="0" dirty="0"/>
            <a:t>La riforma </a:t>
          </a:r>
          <a:r>
            <a:rPr lang="it-IT" i="1" noProof="0" dirty="0" err="1"/>
            <a:t>accrual</a:t>
          </a:r>
          <a:r>
            <a:rPr lang="it-IT" noProof="0" dirty="0"/>
            <a:t> mette al centro del sistema di scritture CEP la «vera essenza» dell’essere amministrazione pubblica: </a:t>
          </a:r>
          <a:r>
            <a:rPr lang="it-IT" u="sng" noProof="0" dirty="0"/>
            <a:t>la responsabilità verso le nuove generazioni, cioè «il futuro».</a:t>
          </a:r>
        </a:p>
      </dgm:t>
    </dgm:pt>
    <dgm:pt modelId="{6998D101-8DCC-4320-8443-C0B94D83EDA7}" type="parTrans" cxnId="{926B18E7-77B1-4E38-83DB-EA5D6160C5E9}">
      <dgm:prSet/>
      <dgm:spPr/>
      <dgm:t>
        <a:bodyPr/>
        <a:lstStyle/>
        <a:p>
          <a:endParaRPr lang="en-US"/>
        </a:p>
      </dgm:t>
    </dgm:pt>
    <dgm:pt modelId="{6E5129B2-A7A0-428F-97B4-17A3CAC9CEBD}" type="sibTrans" cxnId="{926B18E7-77B1-4E38-83DB-EA5D6160C5E9}">
      <dgm:prSet/>
      <dgm:spPr/>
      <dgm:t>
        <a:bodyPr/>
        <a:lstStyle/>
        <a:p>
          <a:endParaRPr lang="en-US"/>
        </a:p>
      </dgm:t>
    </dgm:pt>
    <dgm:pt modelId="{93FE9094-0E09-4C0C-B59C-6D0B2911C054}">
      <dgm:prSet/>
      <dgm:spPr/>
      <dgm:t>
        <a:bodyPr/>
        <a:lstStyle/>
        <a:p>
          <a:pPr algn="just"/>
          <a:r>
            <a:rPr lang="it-IT" noProof="0" dirty="0"/>
            <a:t>Abbiamo impostato un sistema di «regole» e di rendicontazione che non è il banale adattamento  di quello utilizzato nel settore privato.</a:t>
          </a:r>
        </a:p>
      </dgm:t>
    </dgm:pt>
    <dgm:pt modelId="{A250EE44-27C9-4F94-A091-EEB7410D342D}" type="parTrans" cxnId="{9757FEB9-7B7D-4BA1-9258-AABE1D562D29}">
      <dgm:prSet/>
      <dgm:spPr/>
      <dgm:t>
        <a:bodyPr/>
        <a:lstStyle/>
        <a:p>
          <a:endParaRPr lang="en-US"/>
        </a:p>
      </dgm:t>
    </dgm:pt>
    <dgm:pt modelId="{2DAC83BB-8E37-47B3-A153-4F58B71AFF49}" type="sibTrans" cxnId="{9757FEB9-7B7D-4BA1-9258-AABE1D562D29}">
      <dgm:prSet/>
      <dgm:spPr/>
      <dgm:t>
        <a:bodyPr/>
        <a:lstStyle/>
        <a:p>
          <a:endParaRPr lang="en-US"/>
        </a:p>
      </dgm:t>
    </dgm:pt>
    <dgm:pt modelId="{F5F3295F-5B7C-664E-A79C-1D93D0A69F33}" type="pres">
      <dgm:prSet presAssocID="{2BB2AD76-1E4D-4FD8-8A22-37E4EC7E4946}" presName="linear" presStyleCnt="0">
        <dgm:presLayoutVars>
          <dgm:animLvl val="lvl"/>
          <dgm:resizeHandles val="exact"/>
        </dgm:presLayoutVars>
      </dgm:prSet>
      <dgm:spPr/>
    </dgm:pt>
    <dgm:pt modelId="{3F5FC9A1-C083-CA42-A9F3-BD17D1679FE3}" type="pres">
      <dgm:prSet presAssocID="{FEF96BBA-AE2B-4FBE-9AAE-7B6A8558B62C}" presName="parentText" presStyleLbl="node1" presStyleIdx="0" presStyleCnt="3">
        <dgm:presLayoutVars>
          <dgm:chMax val="0"/>
          <dgm:bulletEnabled val="1"/>
        </dgm:presLayoutVars>
      </dgm:prSet>
      <dgm:spPr/>
    </dgm:pt>
    <dgm:pt modelId="{FBB8BCEC-0EFB-F549-88BC-BB1D4AE040FB}" type="pres">
      <dgm:prSet presAssocID="{B8792392-E00E-4B6F-913E-66F0E3643539}" presName="spacer" presStyleCnt="0"/>
      <dgm:spPr/>
    </dgm:pt>
    <dgm:pt modelId="{99CB0379-8F7A-864F-AEBB-8FA675ED99AE}" type="pres">
      <dgm:prSet presAssocID="{87122660-EA63-4E20-ACDB-553791112D35}" presName="parentText" presStyleLbl="node1" presStyleIdx="1" presStyleCnt="3">
        <dgm:presLayoutVars>
          <dgm:chMax val="0"/>
          <dgm:bulletEnabled val="1"/>
        </dgm:presLayoutVars>
      </dgm:prSet>
      <dgm:spPr/>
    </dgm:pt>
    <dgm:pt modelId="{C6E7E94A-2CDA-4C41-8D55-616FF99A1E1E}" type="pres">
      <dgm:prSet presAssocID="{6E5129B2-A7A0-428F-97B4-17A3CAC9CEBD}" presName="spacer" presStyleCnt="0"/>
      <dgm:spPr/>
    </dgm:pt>
    <dgm:pt modelId="{9A0F23FF-1E5C-EF44-85D1-5761B748B891}" type="pres">
      <dgm:prSet presAssocID="{93FE9094-0E09-4C0C-B59C-6D0B2911C054}" presName="parentText" presStyleLbl="node1" presStyleIdx="2" presStyleCnt="3">
        <dgm:presLayoutVars>
          <dgm:chMax val="0"/>
          <dgm:bulletEnabled val="1"/>
        </dgm:presLayoutVars>
      </dgm:prSet>
      <dgm:spPr/>
    </dgm:pt>
  </dgm:ptLst>
  <dgm:cxnLst>
    <dgm:cxn modelId="{CD476C1A-E0F0-E74A-956E-218FFBEFBCAA}" type="presOf" srcId="{87122660-EA63-4E20-ACDB-553791112D35}" destId="{99CB0379-8F7A-864F-AEBB-8FA675ED99AE}" srcOrd="0" destOrd="0" presId="urn:microsoft.com/office/officeart/2005/8/layout/vList2"/>
    <dgm:cxn modelId="{4E5F881F-A727-464F-AFAB-5BF8F78C39AB}" type="presOf" srcId="{FEF96BBA-AE2B-4FBE-9AAE-7B6A8558B62C}" destId="{3F5FC9A1-C083-CA42-A9F3-BD17D1679FE3}" srcOrd="0" destOrd="0" presId="urn:microsoft.com/office/officeart/2005/8/layout/vList2"/>
    <dgm:cxn modelId="{B1247B65-07ED-6041-9DA3-194CEED36CA3}" type="presOf" srcId="{2BB2AD76-1E4D-4FD8-8A22-37E4EC7E4946}" destId="{F5F3295F-5B7C-664E-A79C-1D93D0A69F33}" srcOrd="0" destOrd="0" presId="urn:microsoft.com/office/officeart/2005/8/layout/vList2"/>
    <dgm:cxn modelId="{95D55394-2D1E-C345-AE04-CC1CF26AD7A2}" type="presOf" srcId="{93FE9094-0E09-4C0C-B59C-6D0B2911C054}" destId="{9A0F23FF-1E5C-EF44-85D1-5761B748B891}" srcOrd="0" destOrd="0" presId="urn:microsoft.com/office/officeart/2005/8/layout/vList2"/>
    <dgm:cxn modelId="{9757FEB9-7B7D-4BA1-9258-AABE1D562D29}" srcId="{2BB2AD76-1E4D-4FD8-8A22-37E4EC7E4946}" destId="{93FE9094-0E09-4C0C-B59C-6D0B2911C054}" srcOrd="2" destOrd="0" parTransId="{A250EE44-27C9-4F94-A091-EEB7410D342D}" sibTransId="{2DAC83BB-8E37-47B3-A153-4F58B71AFF49}"/>
    <dgm:cxn modelId="{A9EB16E3-A26C-4DB3-9134-2A15D8BAE49F}" srcId="{2BB2AD76-1E4D-4FD8-8A22-37E4EC7E4946}" destId="{FEF96BBA-AE2B-4FBE-9AAE-7B6A8558B62C}" srcOrd="0" destOrd="0" parTransId="{140F77AA-ED44-41A8-AF5C-210B77965EA8}" sibTransId="{B8792392-E00E-4B6F-913E-66F0E3643539}"/>
    <dgm:cxn modelId="{926B18E7-77B1-4E38-83DB-EA5D6160C5E9}" srcId="{2BB2AD76-1E4D-4FD8-8A22-37E4EC7E4946}" destId="{87122660-EA63-4E20-ACDB-553791112D35}" srcOrd="1" destOrd="0" parTransId="{6998D101-8DCC-4320-8443-C0B94D83EDA7}" sibTransId="{6E5129B2-A7A0-428F-97B4-17A3CAC9CEBD}"/>
    <dgm:cxn modelId="{8C6A06EC-1611-2A49-B876-A7316E6C2572}" type="presParOf" srcId="{F5F3295F-5B7C-664E-A79C-1D93D0A69F33}" destId="{3F5FC9A1-C083-CA42-A9F3-BD17D1679FE3}" srcOrd="0" destOrd="0" presId="urn:microsoft.com/office/officeart/2005/8/layout/vList2"/>
    <dgm:cxn modelId="{C2113B1E-AB6A-374C-8B89-E080884E181E}" type="presParOf" srcId="{F5F3295F-5B7C-664E-A79C-1D93D0A69F33}" destId="{FBB8BCEC-0EFB-F549-88BC-BB1D4AE040FB}" srcOrd="1" destOrd="0" presId="urn:microsoft.com/office/officeart/2005/8/layout/vList2"/>
    <dgm:cxn modelId="{AD36067E-79F8-E445-8DC9-88541D3F29C4}" type="presParOf" srcId="{F5F3295F-5B7C-664E-A79C-1D93D0A69F33}" destId="{99CB0379-8F7A-864F-AEBB-8FA675ED99AE}" srcOrd="2" destOrd="0" presId="urn:microsoft.com/office/officeart/2005/8/layout/vList2"/>
    <dgm:cxn modelId="{42690163-BE97-5343-8BFE-D86ABB57371B}" type="presParOf" srcId="{F5F3295F-5B7C-664E-A79C-1D93D0A69F33}" destId="{C6E7E94A-2CDA-4C41-8D55-616FF99A1E1E}" srcOrd="3" destOrd="0" presId="urn:microsoft.com/office/officeart/2005/8/layout/vList2"/>
    <dgm:cxn modelId="{CE003D76-F2ED-1841-BC38-5D41C76E2874}" type="presParOf" srcId="{F5F3295F-5B7C-664E-A79C-1D93D0A69F33}" destId="{9A0F23FF-1E5C-EF44-85D1-5761B748B89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4175F4F-1143-6D43-A61E-B685AF23CCB2}" type="doc">
      <dgm:prSet loTypeId="urn:microsoft.com/office/officeart/2008/layout/PictureAccentList" loCatId="" qsTypeId="urn:microsoft.com/office/officeart/2005/8/quickstyle/simple1" qsCatId="simple" csTypeId="urn:microsoft.com/office/officeart/2005/8/colors/accent1_2" csCatId="accent1" phldr="1"/>
      <dgm:spPr/>
    </dgm:pt>
    <dgm:pt modelId="{B964E21D-ABA5-6344-912B-12FAC5109BA1}">
      <dgm:prSet phldrT="[Testo]"/>
      <dgm:spPr/>
      <dgm:t>
        <a:bodyPr/>
        <a:lstStyle/>
        <a:p>
          <a:r>
            <a:rPr lang="it-IT" noProof="0" dirty="0"/>
            <a:t>Il risultato economico di esercizio è la differenza tra i componenti positivi (proventi e ricavi) e i componenti negativi (costi e oneri) iscritti nel Conto economico</a:t>
          </a:r>
        </a:p>
      </dgm:t>
    </dgm:pt>
    <dgm:pt modelId="{F5640EA4-E06D-1E4F-A470-233018BE4DFA}" type="parTrans" cxnId="{F9597F57-3930-0544-8B48-CA8E080C99B2}">
      <dgm:prSet/>
      <dgm:spPr/>
      <dgm:t>
        <a:bodyPr/>
        <a:lstStyle/>
        <a:p>
          <a:endParaRPr lang="it-IT"/>
        </a:p>
      </dgm:t>
    </dgm:pt>
    <dgm:pt modelId="{346886B5-0C18-B64B-AC39-AA027AB23166}" type="sibTrans" cxnId="{F9597F57-3930-0544-8B48-CA8E080C99B2}">
      <dgm:prSet/>
      <dgm:spPr/>
      <dgm:t>
        <a:bodyPr/>
        <a:lstStyle/>
        <a:p>
          <a:endParaRPr lang="it-IT"/>
        </a:p>
      </dgm:t>
    </dgm:pt>
    <dgm:pt modelId="{B9138340-0247-0F43-BC73-5EBDC3E0A742}" type="pres">
      <dgm:prSet presAssocID="{B4175F4F-1143-6D43-A61E-B685AF23CCB2}" presName="layout" presStyleCnt="0">
        <dgm:presLayoutVars>
          <dgm:chMax/>
          <dgm:chPref/>
          <dgm:dir/>
          <dgm:animOne val="branch"/>
          <dgm:animLvl val="lvl"/>
          <dgm:resizeHandles/>
        </dgm:presLayoutVars>
      </dgm:prSet>
      <dgm:spPr/>
    </dgm:pt>
    <dgm:pt modelId="{C75494AD-5DB9-BA49-B057-D6D89670DA77}" type="pres">
      <dgm:prSet presAssocID="{B964E21D-ABA5-6344-912B-12FAC5109BA1}" presName="root" presStyleCnt="0">
        <dgm:presLayoutVars>
          <dgm:chMax/>
          <dgm:chPref val="4"/>
        </dgm:presLayoutVars>
      </dgm:prSet>
      <dgm:spPr/>
    </dgm:pt>
    <dgm:pt modelId="{97067EDF-AE68-0643-9D40-84272412B797}" type="pres">
      <dgm:prSet presAssocID="{B964E21D-ABA5-6344-912B-12FAC5109BA1}" presName="rootComposite" presStyleCnt="0">
        <dgm:presLayoutVars/>
      </dgm:prSet>
      <dgm:spPr/>
    </dgm:pt>
    <dgm:pt modelId="{20FA8EA7-3337-6E40-BED4-070D039F5CC9}" type="pres">
      <dgm:prSet presAssocID="{B964E21D-ABA5-6344-912B-12FAC5109BA1}" presName="rootText" presStyleLbl="node0" presStyleIdx="0" presStyleCnt="1" custScaleY="800379" custLinFactNeighborX="-578" custLinFactNeighborY="4335">
        <dgm:presLayoutVars>
          <dgm:chMax/>
          <dgm:chPref val="4"/>
        </dgm:presLayoutVars>
      </dgm:prSet>
      <dgm:spPr/>
    </dgm:pt>
    <dgm:pt modelId="{48319890-228D-7A4E-9DBE-14F71425060A}" type="pres">
      <dgm:prSet presAssocID="{B964E21D-ABA5-6344-912B-12FAC5109BA1}" presName="childShape" presStyleCnt="0">
        <dgm:presLayoutVars>
          <dgm:chMax val="0"/>
          <dgm:chPref val="0"/>
        </dgm:presLayoutVars>
      </dgm:prSet>
      <dgm:spPr/>
    </dgm:pt>
  </dgm:ptLst>
  <dgm:cxnLst>
    <dgm:cxn modelId="{97F48443-6003-3442-A1C4-9ABAE69B157B}" type="presOf" srcId="{B964E21D-ABA5-6344-912B-12FAC5109BA1}" destId="{20FA8EA7-3337-6E40-BED4-070D039F5CC9}" srcOrd="0" destOrd="0" presId="urn:microsoft.com/office/officeart/2008/layout/PictureAccentList"/>
    <dgm:cxn modelId="{F9597F57-3930-0544-8B48-CA8E080C99B2}" srcId="{B4175F4F-1143-6D43-A61E-B685AF23CCB2}" destId="{B964E21D-ABA5-6344-912B-12FAC5109BA1}" srcOrd="0" destOrd="0" parTransId="{F5640EA4-E06D-1E4F-A470-233018BE4DFA}" sibTransId="{346886B5-0C18-B64B-AC39-AA027AB23166}"/>
    <dgm:cxn modelId="{494BE393-20AE-CC40-B1A9-B2B5588885CB}" type="presOf" srcId="{B4175F4F-1143-6D43-A61E-B685AF23CCB2}" destId="{B9138340-0247-0F43-BC73-5EBDC3E0A742}" srcOrd="0" destOrd="0" presId="urn:microsoft.com/office/officeart/2008/layout/PictureAccentList"/>
    <dgm:cxn modelId="{52518B38-C26D-1D45-8E1C-79D9D9A79D1A}" type="presParOf" srcId="{B9138340-0247-0F43-BC73-5EBDC3E0A742}" destId="{C75494AD-5DB9-BA49-B057-D6D89670DA77}" srcOrd="0" destOrd="0" presId="urn:microsoft.com/office/officeart/2008/layout/PictureAccentList"/>
    <dgm:cxn modelId="{826C2344-123B-2942-ADD5-F9405B879F07}" type="presParOf" srcId="{C75494AD-5DB9-BA49-B057-D6D89670DA77}" destId="{97067EDF-AE68-0643-9D40-84272412B797}" srcOrd="0" destOrd="0" presId="urn:microsoft.com/office/officeart/2008/layout/PictureAccentList"/>
    <dgm:cxn modelId="{74438A96-5A82-A342-AFEE-E3680E23BB6C}" type="presParOf" srcId="{97067EDF-AE68-0643-9D40-84272412B797}" destId="{20FA8EA7-3337-6E40-BED4-070D039F5CC9}" srcOrd="0" destOrd="0" presId="urn:microsoft.com/office/officeart/2008/layout/PictureAccentList"/>
    <dgm:cxn modelId="{D805F6EA-F023-2E45-AC29-987CB9143E8E}" type="presParOf" srcId="{C75494AD-5DB9-BA49-B057-D6D89670DA77}" destId="{48319890-228D-7A4E-9DBE-14F71425060A}"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E56D035-EB34-4D50-8E8D-79F45583344E}"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779A8ECE-BACA-4DFF-9802-CFF6CB0921DD}">
      <dgm:prSet/>
      <dgm:spPr/>
      <dgm:t>
        <a:bodyPr/>
        <a:lstStyle/>
        <a:p>
          <a:pPr algn="just"/>
          <a:r>
            <a:rPr lang="it-IT" noProof="0" dirty="0">
              <a:latin typeface="+mn-lt"/>
              <a:ea typeface="+mn-ea"/>
              <a:cs typeface="+mn-cs"/>
            </a:rPr>
            <a:t>Gli ITAS, come da mandato allo SSB del Ragioniere Generale dello Stato, sono basati su</a:t>
          </a:r>
          <a:r>
            <a:rPr lang="it-IT" noProof="0" dirty="0"/>
            <a:t>gli </a:t>
          </a:r>
          <a:r>
            <a:rPr lang="it-IT" noProof="0" dirty="0">
              <a:latin typeface="+mn-lt"/>
              <a:ea typeface="+mn-ea"/>
              <a:cs typeface="+mn-cs"/>
            </a:rPr>
            <a:t>IPSAS e sugli </a:t>
          </a:r>
          <a:r>
            <a:rPr lang="it-IT" noProof="0" dirty="0" err="1">
              <a:latin typeface="+mn-lt"/>
              <a:ea typeface="+mn-ea"/>
              <a:cs typeface="+mn-cs"/>
            </a:rPr>
            <a:t>elaborandi</a:t>
          </a:r>
          <a:r>
            <a:rPr lang="it-IT" noProof="0" dirty="0">
              <a:latin typeface="+mn-lt"/>
              <a:ea typeface="+mn-ea"/>
              <a:cs typeface="+mn-cs"/>
            </a:rPr>
            <a:t> EPSAS. </a:t>
          </a:r>
          <a:endParaRPr lang="it-IT" noProof="0" dirty="0"/>
        </a:p>
      </dgm:t>
    </dgm:pt>
    <dgm:pt modelId="{6E6D4ED2-B907-41E3-9D61-BA5106C73EA6}" type="parTrans" cxnId="{C9D88E98-4368-49AC-9FDA-C6D5D0E4E43F}">
      <dgm:prSet/>
      <dgm:spPr/>
      <dgm:t>
        <a:bodyPr/>
        <a:lstStyle/>
        <a:p>
          <a:endParaRPr lang="en-US"/>
        </a:p>
      </dgm:t>
    </dgm:pt>
    <dgm:pt modelId="{67FD7F04-4052-4DD3-8292-8358B317B182}" type="sibTrans" cxnId="{C9D88E98-4368-49AC-9FDA-C6D5D0E4E43F}">
      <dgm:prSet/>
      <dgm:spPr/>
      <dgm:t>
        <a:bodyPr/>
        <a:lstStyle/>
        <a:p>
          <a:endParaRPr lang="en-US"/>
        </a:p>
      </dgm:t>
    </dgm:pt>
    <dgm:pt modelId="{805DCD40-2B48-46C1-A9A0-58C3B71384B4}">
      <dgm:prSet/>
      <dgm:spPr/>
      <dgm:t>
        <a:bodyPr/>
        <a:lstStyle/>
        <a:p>
          <a:pPr algn="just"/>
          <a:r>
            <a:rPr lang="it-IT" u="sng" noProof="0" dirty="0">
              <a:latin typeface="+mn-lt"/>
              <a:ea typeface="+mn-ea"/>
              <a:cs typeface="+mn-cs"/>
            </a:rPr>
            <a:t>Gli ITAS non sono</a:t>
          </a:r>
          <a:r>
            <a:rPr lang="it-IT" u="none" noProof="0" dirty="0">
              <a:latin typeface="+mn-lt"/>
              <a:ea typeface="+mn-ea"/>
              <a:cs typeface="+mn-cs"/>
            </a:rPr>
            <a:t> </a:t>
          </a:r>
          <a:r>
            <a:rPr lang="it-IT" u="sng" noProof="0" dirty="0">
              <a:latin typeface="+mn-lt"/>
              <a:ea typeface="+mn-ea"/>
              <a:cs typeface="+mn-cs"/>
            </a:rPr>
            <a:t>una</a:t>
          </a:r>
          <a:r>
            <a:rPr lang="it-IT" noProof="0" dirty="0">
              <a:latin typeface="+mn-lt"/>
              <a:ea typeface="+mn-ea"/>
              <a:cs typeface="+mn-cs"/>
            </a:rPr>
            <a:t> semplice e banale </a:t>
          </a:r>
          <a:r>
            <a:rPr lang="it-IT" u="sng" noProof="0" dirty="0">
              <a:latin typeface="+mn-lt"/>
              <a:ea typeface="+mn-ea"/>
              <a:cs typeface="+mn-cs"/>
            </a:rPr>
            <a:t>traduzione degli IPSAS</a:t>
          </a:r>
          <a:r>
            <a:rPr lang="it-IT" noProof="0" dirty="0">
              <a:latin typeface="+mn-lt"/>
              <a:ea typeface="+mn-ea"/>
              <a:cs typeface="+mn-cs"/>
            </a:rPr>
            <a:t>.</a:t>
          </a:r>
          <a:endParaRPr lang="it-IT" i="0" noProof="0" dirty="0"/>
        </a:p>
      </dgm:t>
    </dgm:pt>
    <dgm:pt modelId="{D99F8C06-82A0-4311-BE31-3C79B70CC5C8}" type="parTrans" cxnId="{56C78185-6474-41DD-8D40-14A8618D041C}">
      <dgm:prSet/>
      <dgm:spPr/>
      <dgm:t>
        <a:bodyPr/>
        <a:lstStyle/>
        <a:p>
          <a:endParaRPr lang="en-US"/>
        </a:p>
      </dgm:t>
    </dgm:pt>
    <dgm:pt modelId="{331393EA-C224-4A4F-945B-F8036BAAE571}" type="sibTrans" cxnId="{56C78185-6474-41DD-8D40-14A8618D041C}">
      <dgm:prSet/>
      <dgm:spPr/>
      <dgm:t>
        <a:bodyPr/>
        <a:lstStyle/>
        <a:p>
          <a:endParaRPr lang="en-US"/>
        </a:p>
      </dgm:t>
    </dgm:pt>
    <dgm:pt modelId="{385A6DE3-09CC-E841-AC90-4FB47D5884F6}" type="pres">
      <dgm:prSet presAssocID="{2E56D035-EB34-4D50-8E8D-79F45583344E}" presName="linear" presStyleCnt="0">
        <dgm:presLayoutVars>
          <dgm:animLvl val="lvl"/>
          <dgm:resizeHandles val="exact"/>
        </dgm:presLayoutVars>
      </dgm:prSet>
      <dgm:spPr/>
    </dgm:pt>
    <dgm:pt modelId="{28B6BF52-6F52-5F4C-87CA-038B42B2FF5E}" type="pres">
      <dgm:prSet presAssocID="{779A8ECE-BACA-4DFF-9802-CFF6CB0921DD}" presName="parentText" presStyleLbl="node1" presStyleIdx="0" presStyleCnt="2">
        <dgm:presLayoutVars>
          <dgm:chMax val="0"/>
          <dgm:bulletEnabled val="1"/>
        </dgm:presLayoutVars>
      </dgm:prSet>
      <dgm:spPr/>
    </dgm:pt>
    <dgm:pt modelId="{F5F72957-AE90-B949-AF3D-918FDD9C49B8}" type="pres">
      <dgm:prSet presAssocID="{67FD7F04-4052-4DD3-8292-8358B317B182}" presName="spacer" presStyleCnt="0"/>
      <dgm:spPr/>
    </dgm:pt>
    <dgm:pt modelId="{951A4B17-660D-444D-A8E0-2944DAD25B92}" type="pres">
      <dgm:prSet presAssocID="{805DCD40-2B48-46C1-A9A0-58C3B71384B4}" presName="parentText" presStyleLbl="node1" presStyleIdx="1" presStyleCnt="2">
        <dgm:presLayoutVars>
          <dgm:chMax val="0"/>
          <dgm:bulletEnabled val="1"/>
        </dgm:presLayoutVars>
      </dgm:prSet>
      <dgm:spPr/>
    </dgm:pt>
  </dgm:ptLst>
  <dgm:cxnLst>
    <dgm:cxn modelId="{9C21D501-F023-5E49-B354-5BD6E7E6B54E}" type="presOf" srcId="{805DCD40-2B48-46C1-A9A0-58C3B71384B4}" destId="{951A4B17-660D-444D-A8E0-2944DAD25B92}" srcOrd="0" destOrd="0" presId="urn:microsoft.com/office/officeart/2005/8/layout/vList2"/>
    <dgm:cxn modelId="{FDAE921F-2684-4A4F-B026-9DDFD332D550}" type="presOf" srcId="{2E56D035-EB34-4D50-8E8D-79F45583344E}" destId="{385A6DE3-09CC-E841-AC90-4FB47D5884F6}" srcOrd="0" destOrd="0" presId="urn:microsoft.com/office/officeart/2005/8/layout/vList2"/>
    <dgm:cxn modelId="{56C78185-6474-41DD-8D40-14A8618D041C}" srcId="{2E56D035-EB34-4D50-8E8D-79F45583344E}" destId="{805DCD40-2B48-46C1-A9A0-58C3B71384B4}" srcOrd="1" destOrd="0" parTransId="{D99F8C06-82A0-4311-BE31-3C79B70CC5C8}" sibTransId="{331393EA-C224-4A4F-945B-F8036BAAE571}"/>
    <dgm:cxn modelId="{C9D88E98-4368-49AC-9FDA-C6D5D0E4E43F}" srcId="{2E56D035-EB34-4D50-8E8D-79F45583344E}" destId="{779A8ECE-BACA-4DFF-9802-CFF6CB0921DD}" srcOrd="0" destOrd="0" parTransId="{6E6D4ED2-B907-41E3-9D61-BA5106C73EA6}" sibTransId="{67FD7F04-4052-4DD3-8292-8358B317B182}"/>
    <dgm:cxn modelId="{71C5D7D8-E9C4-8B4F-965D-0B91BAB0607B}" type="presOf" srcId="{779A8ECE-BACA-4DFF-9802-CFF6CB0921DD}" destId="{28B6BF52-6F52-5F4C-87CA-038B42B2FF5E}" srcOrd="0" destOrd="0" presId="urn:microsoft.com/office/officeart/2005/8/layout/vList2"/>
    <dgm:cxn modelId="{AEF00E87-CC28-D64F-994B-17EDBB5D4F77}" type="presParOf" srcId="{385A6DE3-09CC-E841-AC90-4FB47D5884F6}" destId="{28B6BF52-6F52-5F4C-87CA-038B42B2FF5E}" srcOrd="0" destOrd="0" presId="urn:microsoft.com/office/officeart/2005/8/layout/vList2"/>
    <dgm:cxn modelId="{6876FCF5-16FE-C646-A72F-A537F71265D1}" type="presParOf" srcId="{385A6DE3-09CC-E841-AC90-4FB47D5884F6}" destId="{F5F72957-AE90-B949-AF3D-918FDD9C49B8}" srcOrd="1" destOrd="0" presId="urn:microsoft.com/office/officeart/2005/8/layout/vList2"/>
    <dgm:cxn modelId="{1FF52FA5-A8BD-BB4C-A458-E9A706214F4E}" type="presParOf" srcId="{385A6DE3-09CC-E841-AC90-4FB47D5884F6}" destId="{951A4B17-660D-444D-A8E0-2944DAD25B92}"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538E0A39-20B2-4722-8A50-E0AD9C528764}"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2C572393-44C5-47E3-8075-FFDD30B26C16}">
      <dgm:prSet/>
      <dgm:spPr/>
      <dgm:t>
        <a:bodyPr/>
        <a:lstStyle/>
        <a:p>
          <a:pPr algn="just"/>
          <a:r>
            <a:rPr lang="it-IT" noProof="0" dirty="0"/>
            <a:t>Gli ITAS e il QC costituiscono, unitariamente, un «sistema di regole» che vuole essere </a:t>
          </a:r>
          <a:r>
            <a:rPr lang="it-IT" b="1" noProof="0" dirty="0"/>
            <a:t>coerente</a:t>
          </a:r>
          <a:r>
            <a:rPr lang="it-IT" noProof="0" dirty="0"/>
            <a:t> e </a:t>
          </a:r>
          <a:r>
            <a:rPr lang="it-IT" b="1" noProof="0" dirty="0"/>
            <a:t>autosufficiente</a:t>
          </a:r>
          <a:r>
            <a:rPr lang="it-IT" noProof="0" dirty="0"/>
            <a:t>.</a:t>
          </a:r>
        </a:p>
      </dgm:t>
    </dgm:pt>
    <dgm:pt modelId="{6DF129E5-9517-4E9B-B8E0-CD6F7151D4B6}" type="parTrans" cxnId="{934B06D0-9FE9-446F-ABE8-45A3B669076E}">
      <dgm:prSet/>
      <dgm:spPr/>
      <dgm:t>
        <a:bodyPr/>
        <a:lstStyle/>
        <a:p>
          <a:endParaRPr lang="en-US"/>
        </a:p>
      </dgm:t>
    </dgm:pt>
    <dgm:pt modelId="{FB518C7E-3CAC-4A97-89C5-B0CD59F1C61C}" type="sibTrans" cxnId="{934B06D0-9FE9-446F-ABE8-45A3B669076E}">
      <dgm:prSet/>
      <dgm:spPr/>
      <dgm:t>
        <a:bodyPr/>
        <a:lstStyle/>
        <a:p>
          <a:endParaRPr lang="en-US"/>
        </a:p>
      </dgm:t>
    </dgm:pt>
    <dgm:pt modelId="{A149F3ED-EFD8-0544-B71B-D36E0A9936EC}">
      <dgm:prSet/>
      <dgm:spPr/>
      <dgm:t>
        <a:bodyPr/>
        <a:lstStyle/>
        <a:p>
          <a:pPr algn="just"/>
          <a:r>
            <a:rPr lang="it-IT" noProof="0" dirty="0"/>
            <a:t>Questa "caratteristica», fra le altre, differenzia nettamente gli ITAS dagli </a:t>
          </a:r>
          <a:r>
            <a:rPr lang="it-IT" noProof="0" dirty="0" err="1"/>
            <a:t>All</a:t>
          </a:r>
          <a:r>
            <a:rPr lang="it-IT" noProof="0" dirty="0"/>
            <a:t>. 4/3 e 4/4 del D. Lgs. 118/2011.</a:t>
          </a:r>
        </a:p>
      </dgm:t>
    </dgm:pt>
    <dgm:pt modelId="{48C3146F-5FAF-4E40-BC9A-58587C4B5702}" type="parTrans" cxnId="{EB2C8FFB-5AF9-E24C-8E0D-E7640BD72B59}">
      <dgm:prSet/>
      <dgm:spPr/>
      <dgm:t>
        <a:bodyPr/>
        <a:lstStyle/>
        <a:p>
          <a:endParaRPr lang="it-IT"/>
        </a:p>
      </dgm:t>
    </dgm:pt>
    <dgm:pt modelId="{BF8EA1C1-A38A-B040-932E-DBD45C4593B6}" type="sibTrans" cxnId="{EB2C8FFB-5AF9-E24C-8E0D-E7640BD72B59}">
      <dgm:prSet/>
      <dgm:spPr/>
      <dgm:t>
        <a:bodyPr/>
        <a:lstStyle/>
        <a:p>
          <a:endParaRPr lang="it-IT"/>
        </a:p>
      </dgm:t>
    </dgm:pt>
    <dgm:pt modelId="{7A8A213B-64D2-5641-8840-869A9FB308D5}" type="pres">
      <dgm:prSet presAssocID="{538E0A39-20B2-4722-8A50-E0AD9C528764}" presName="linear" presStyleCnt="0">
        <dgm:presLayoutVars>
          <dgm:animLvl val="lvl"/>
          <dgm:resizeHandles val="exact"/>
        </dgm:presLayoutVars>
      </dgm:prSet>
      <dgm:spPr/>
    </dgm:pt>
    <dgm:pt modelId="{1FCE9610-504D-1946-B4F3-9AE9A5C60392}" type="pres">
      <dgm:prSet presAssocID="{2C572393-44C5-47E3-8075-FFDD30B26C16}" presName="parentText" presStyleLbl="node1" presStyleIdx="0" presStyleCnt="2" custLinFactNeighborX="-4749">
        <dgm:presLayoutVars>
          <dgm:chMax val="0"/>
          <dgm:bulletEnabled val="1"/>
        </dgm:presLayoutVars>
      </dgm:prSet>
      <dgm:spPr/>
    </dgm:pt>
    <dgm:pt modelId="{7A2E89AF-B252-EB48-86AE-190AB3C85F06}" type="pres">
      <dgm:prSet presAssocID="{FB518C7E-3CAC-4A97-89C5-B0CD59F1C61C}" presName="spacer" presStyleCnt="0"/>
      <dgm:spPr/>
    </dgm:pt>
    <dgm:pt modelId="{5346F01B-903D-2049-8D4C-3E1ED55A46B8}" type="pres">
      <dgm:prSet presAssocID="{A149F3ED-EFD8-0544-B71B-D36E0A9936EC}" presName="parentText" presStyleLbl="node1" presStyleIdx="1" presStyleCnt="2">
        <dgm:presLayoutVars>
          <dgm:chMax val="0"/>
          <dgm:bulletEnabled val="1"/>
        </dgm:presLayoutVars>
      </dgm:prSet>
      <dgm:spPr/>
    </dgm:pt>
  </dgm:ptLst>
  <dgm:cxnLst>
    <dgm:cxn modelId="{6EF1B713-54ED-D045-ACC6-2AB44142F6B4}" type="presOf" srcId="{A149F3ED-EFD8-0544-B71B-D36E0A9936EC}" destId="{5346F01B-903D-2049-8D4C-3E1ED55A46B8}" srcOrd="0" destOrd="0" presId="urn:microsoft.com/office/officeart/2005/8/layout/vList2"/>
    <dgm:cxn modelId="{C667D978-AB1C-5346-8243-1F6B0DC68409}" type="presOf" srcId="{2C572393-44C5-47E3-8075-FFDD30B26C16}" destId="{1FCE9610-504D-1946-B4F3-9AE9A5C60392}" srcOrd="0" destOrd="0" presId="urn:microsoft.com/office/officeart/2005/8/layout/vList2"/>
    <dgm:cxn modelId="{934B06D0-9FE9-446F-ABE8-45A3B669076E}" srcId="{538E0A39-20B2-4722-8A50-E0AD9C528764}" destId="{2C572393-44C5-47E3-8075-FFDD30B26C16}" srcOrd="0" destOrd="0" parTransId="{6DF129E5-9517-4E9B-B8E0-CD6F7151D4B6}" sibTransId="{FB518C7E-3CAC-4A97-89C5-B0CD59F1C61C}"/>
    <dgm:cxn modelId="{5B79F7D1-705B-B448-BA2C-EACD5DEE018D}" type="presOf" srcId="{538E0A39-20B2-4722-8A50-E0AD9C528764}" destId="{7A8A213B-64D2-5641-8840-869A9FB308D5}" srcOrd="0" destOrd="0" presId="urn:microsoft.com/office/officeart/2005/8/layout/vList2"/>
    <dgm:cxn modelId="{EB2C8FFB-5AF9-E24C-8E0D-E7640BD72B59}" srcId="{538E0A39-20B2-4722-8A50-E0AD9C528764}" destId="{A149F3ED-EFD8-0544-B71B-D36E0A9936EC}" srcOrd="1" destOrd="0" parTransId="{48C3146F-5FAF-4E40-BC9A-58587C4B5702}" sibTransId="{BF8EA1C1-A38A-B040-932E-DBD45C4593B6}"/>
    <dgm:cxn modelId="{458F9309-5E7A-3943-B759-9C4E9D969626}" type="presParOf" srcId="{7A8A213B-64D2-5641-8840-869A9FB308D5}" destId="{1FCE9610-504D-1946-B4F3-9AE9A5C60392}" srcOrd="0" destOrd="0" presId="urn:microsoft.com/office/officeart/2005/8/layout/vList2"/>
    <dgm:cxn modelId="{4A48C937-EBB5-374E-A944-5FE1B34FF890}" type="presParOf" srcId="{7A8A213B-64D2-5641-8840-869A9FB308D5}" destId="{7A2E89AF-B252-EB48-86AE-190AB3C85F06}" srcOrd="1" destOrd="0" presId="urn:microsoft.com/office/officeart/2005/8/layout/vList2"/>
    <dgm:cxn modelId="{A9E6D948-B4B7-FE45-9702-140DE4868BC5}" type="presParOf" srcId="{7A8A213B-64D2-5641-8840-869A9FB308D5}" destId="{5346F01B-903D-2049-8D4C-3E1ED55A46B8}"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BDAF02E-5E55-4213-BAE8-BE10641B3219}"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11EE4F77-5754-4F44-B9F0-3E0BF5E25791}">
      <dgm:prSet/>
      <dgm:spPr/>
      <dgm:t>
        <a:bodyPr/>
        <a:lstStyle/>
        <a:p>
          <a:r>
            <a:rPr lang="it-IT" noProof="0" dirty="0"/>
            <a:t>Il QC è la struttura portante della riforma </a:t>
          </a:r>
          <a:r>
            <a:rPr lang="it-IT" i="1" noProof="0" dirty="0" err="1"/>
            <a:t>accrual</a:t>
          </a:r>
          <a:r>
            <a:rPr lang="it-IT" i="1" noProof="0" dirty="0"/>
            <a:t> </a:t>
          </a:r>
          <a:r>
            <a:rPr lang="it-IT" noProof="0" dirty="0"/>
            <a:t>ovvero l’insieme coordinato di principi e regole che  hanno la funzione di sostenere «i carichi» degli ITAS nonché di collegare gli ITAS fra di loro.</a:t>
          </a:r>
        </a:p>
      </dgm:t>
    </dgm:pt>
    <dgm:pt modelId="{B4055522-256F-4BFF-A396-5210B3D2BF8B}" type="parTrans" cxnId="{0260A797-D514-4493-91B6-33D757949974}">
      <dgm:prSet/>
      <dgm:spPr/>
      <dgm:t>
        <a:bodyPr/>
        <a:lstStyle/>
        <a:p>
          <a:endParaRPr lang="en-US"/>
        </a:p>
      </dgm:t>
    </dgm:pt>
    <dgm:pt modelId="{CFC13DEB-7687-4FE2-B4A7-0EA8B9A06165}" type="sibTrans" cxnId="{0260A797-D514-4493-91B6-33D757949974}">
      <dgm:prSet/>
      <dgm:spPr/>
      <dgm:t>
        <a:bodyPr/>
        <a:lstStyle/>
        <a:p>
          <a:endParaRPr lang="en-US"/>
        </a:p>
      </dgm:t>
    </dgm:pt>
    <dgm:pt modelId="{4196422F-DEA0-48A8-AFCB-4DD01757A7E0}">
      <dgm:prSet/>
      <dgm:spPr/>
      <dgm:t>
        <a:bodyPr/>
        <a:lstStyle/>
        <a:p>
          <a:r>
            <a:rPr lang="it-IT" noProof="0" dirty="0"/>
            <a:t>Il QC è stato elaborato dallo </a:t>
          </a:r>
          <a:r>
            <a:rPr lang="it-IT" i="1" noProof="0" dirty="0"/>
            <a:t>Standard Setter Board</a:t>
          </a:r>
          <a:r>
            <a:rPr lang="it-IT" noProof="0" dirty="0"/>
            <a:t> (SSB), discusso e approvato dal Comitato Direttivo della Struttura di Governance della Ragioneria Generale dello Stato prima che gli ITAS fossero scritti, discussi e, al termine del </a:t>
          </a:r>
          <a:r>
            <a:rPr lang="it-IT" i="1" noProof="0" dirty="0"/>
            <a:t>due </a:t>
          </a:r>
          <a:r>
            <a:rPr lang="it-IT" i="1" noProof="0" dirty="0" err="1"/>
            <a:t>process</a:t>
          </a:r>
          <a:r>
            <a:rPr lang="it-IT" noProof="0" dirty="0"/>
            <a:t>, approvati.</a:t>
          </a:r>
        </a:p>
      </dgm:t>
    </dgm:pt>
    <dgm:pt modelId="{042FB405-AAB1-4E54-8A89-3A32734F6B58}" type="parTrans" cxnId="{1C0894D7-3C61-4567-9D18-756E59BAF832}">
      <dgm:prSet/>
      <dgm:spPr/>
      <dgm:t>
        <a:bodyPr/>
        <a:lstStyle/>
        <a:p>
          <a:endParaRPr lang="en-US"/>
        </a:p>
      </dgm:t>
    </dgm:pt>
    <dgm:pt modelId="{09B067EF-8291-4663-99A5-DD28730046B1}" type="sibTrans" cxnId="{1C0894D7-3C61-4567-9D18-756E59BAF832}">
      <dgm:prSet/>
      <dgm:spPr/>
      <dgm:t>
        <a:bodyPr/>
        <a:lstStyle/>
        <a:p>
          <a:endParaRPr lang="en-US"/>
        </a:p>
      </dgm:t>
    </dgm:pt>
    <dgm:pt modelId="{67994AEB-ADC4-E840-A34E-95CAC80D9F5D}" type="pres">
      <dgm:prSet presAssocID="{ABDAF02E-5E55-4213-BAE8-BE10641B3219}" presName="Name0" presStyleCnt="0">
        <dgm:presLayoutVars>
          <dgm:dir/>
          <dgm:animLvl val="lvl"/>
          <dgm:resizeHandles val="exact"/>
        </dgm:presLayoutVars>
      </dgm:prSet>
      <dgm:spPr/>
    </dgm:pt>
    <dgm:pt modelId="{A164F583-0FCE-A542-B2DD-280EB15B2DCA}" type="pres">
      <dgm:prSet presAssocID="{4196422F-DEA0-48A8-AFCB-4DD01757A7E0}" presName="boxAndChildren" presStyleCnt="0"/>
      <dgm:spPr/>
    </dgm:pt>
    <dgm:pt modelId="{8CABA2AD-605B-8E41-8D30-8D4C1A2D96D6}" type="pres">
      <dgm:prSet presAssocID="{4196422F-DEA0-48A8-AFCB-4DD01757A7E0}" presName="parentTextBox" presStyleLbl="node1" presStyleIdx="0" presStyleCnt="2"/>
      <dgm:spPr/>
    </dgm:pt>
    <dgm:pt modelId="{11AE976E-41F8-0440-B33E-6C9DB04C7C5C}" type="pres">
      <dgm:prSet presAssocID="{CFC13DEB-7687-4FE2-B4A7-0EA8B9A06165}" presName="sp" presStyleCnt="0"/>
      <dgm:spPr/>
    </dgm:pt>
    <dgm:pt modelId="{2B6E6964-52FA-4843-B3E5-73E73B7EE8E4}" type="pres">
      <dgm:prSet presAssocID="{11EE4F77-5754-4F44-B9F0-3E0BF5E25791}" presName="arrowAndChildren" presStyleCnt="0"/>
      <dgm:spPr/>
    </dgm:pt>
    <dgm:pt modelId="{A03A0BF0-668A-6545-BA48-7632CCAA6459}" type="pres">
      <dgm:prSet presAssocID="{11EE4F77-5754-4F44-B9F0-3E0BF5E25791}" presName="parentTextArrow" presStyleLbl="node1" presStyleIdx="1" presStyleCnt="2"/>
      <dgm:spPr/>
    </dgm:pt>
  </dgm:ptLst>
  <dgm:cxnLst>
    <dgm:cxn modelId="{1667FC2D-0ADB-E146-B55B-ED40D9AB5EEB}" type="presOf" srcId="{4196422F-DEA0-48A8-AFCB-4DD01757A7E0}" destId="{8CABA2AD-605B-8E41-8D30-8D4C1A2D96D6}" srcOrd="0" destOrd="0" presId="urn:microsoft.com/office/officeart/2005/8/layout/process4"/>
    <dgm:cxn modelId="{0260A797-D514-4493-91B6-33D757949974}" srcId="{ABDAF02E-5E55-4213-BAE8-BE10641B3219}" destId="{11EE4F77-5754-4F44-B9F0-3E0BF5E25791}" srcOrd="0" destOrd="0" parTransId="{B4055522-256F-4BFF-A396-5210B3D2BF8B}" sibTransId="{CFC13DEB-7687-4FE2-B4A7-0EA8B9A06165}"/>
    <dgm:cxn modelId="{6C2E07A5-9A88-6448-9623-E96DFED4B423}" type="presOf" srcId="{11EE4F77-5754-4F44-B9F0-3E0BF5E25791}" destId="{A03A0BF0-668A-6545-BA48-7632CCAA6459}" srcOrd="0" destOrd="0" presId="urn:microsoft.com/office/officeart/2005/8/layout/process4"/>
    <dgm:cxn modelId="{1C0894D7-3C61-4567-9D18-756E59BAF832}" srcId="{ABDAF02E-5E55-4213-BAE8-BE10641B3219}" destId="{4196422F-DEA0-48A8-AFCB-4DD01757A7E0}" srcOrd="1" destOrd="0" parTransId="{042FB405-AAB1-4E54-8A89-3A32734F6B58}" sibTransId="{09B067EF-8291-4663-99A5-DD28730046B1}"/>
    <dgm:cxn modelId="{FC6091D8-1C9C-8B40-96F1-FEE263C94959}" type="presOf" srcId="{ABDAF02E-5E55-4213-BAE8-BE10641B3219}" destId="{67994AEB-ADC4-E840-A34E-95CAC80D9F5D}" srcOrd="0" destOrd="0" presId="urn:microsoft.com/office/officeart/2005/8/layout/process4"/>
    <dgm:cxn modelId="{F4A90B99-68A4-494F-8234-88B0FF390899}" type="presParOf" srcId="{67994AEB-ADC4-E840-A34E-95CAC80D9F5D}" destId="{A164F583-0FCE-A542-B2DD-280EB15B2DCA}" srcOrd="0" destOrd="0" presId="urn:microsoft.com/office/officeart/2005/8/layout/process4"/>
    <dgm:cxn modelId="{B2F51846-7253-7643-8AE4-C880344CA251}" type="presParOf" srcId="{A164F583-0FCE-A542-B2DD-280EB15B2DCA}" destId="{8CABA2AD-605B-8E41-8D30-8D4C1A2D96D6}" srcOrd="0" destOrd="0" presId="urn:microsoft.com/office/officeart/2005/8/layout/process4"/>
    <dgm:cxn modelId="{BFB228BA-E357-2040-928E-56E035B50851}" type="presParOf" srcId="{67994AEB-ADC4-E840-A34E-95CAC80D9F5D}" destId="{11AE976E-41F8-0440-B33E-6C9DB04C7C5C}" srcOrd="1" destOrd="0" presId="urn:microsoft.com/office/officeart/2005/8/layout/process4"/>
    <dgm:cxn modelId="{4368A9DE-8F1A-5446-8669-5A9B2AFB5CA8}" type="presParOf" srcId="{67994AEB-ADC4-E840-A34E-95CAC80D9F5D}" destId="{2B6E6964-52FA-4843-B3E5-73E73B7EE8E4}" srcOrd="2" destOrd="0" presId="urn:microsoft.com/office/officeart/2005/8/layout/process4"/>
    <dgm:cxn modelId="{02043766-AC43-0444-840A-96BE055F98BA}" type="presParOf" srcId="{2B6E6964-52FA-4843-B3E5-73E73B7EE8E4}" destId="{A03A0BF0-668A-6545-BA48-7632CCAA6459}"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89D360E9-AF95-CD47-A9B4-3206FA8F1807}" type="doc">
      <dgm:prSet loTypeId="urn:microsoft.com/office/officeart/2005/8/layout/default" loCatId="" qsTypeId="urn:microsoft.com/office/officeart/2005/8/quickstyle/simple1" qsCatId="simple" csTypeId="urn:microsoft.com/office/officeart/2005/8/colors/accent1_2" csCatId="accent1" phldr="1"/>
      <dgm:spPr/>
      <dgm:t>
        <a:bodyPr/>
        <a:lstStyle/>
        <a:p>
          <a:endParaRPr lang="it-IT"/>
        </a:p>
      </dgm:t>
    </dgm:pt>
    <dgm:pt modelId="{3D643293-188F-0246-880D-23EBB0C536E0}">
      <dgm:prSet phldrT="[Testo]"/>
      <dgm:spPr/>
      <dgm:t>
        <a:bodyPr/>
        <a:lstStyle/>
        <a:p>
          <a:r>
            <a:rPr lang="it-IT" dirty="0"/>
            <a:t>Bilanci</a:t>
          </a:r>
        </a:p>
      </dgm:t>
    </dgm:pt>
    <dgm:pt modelId="{D790D75A-F7E3-5C42-97CD-E5F82B093166}" type="parTrans" cxnId="{63C40E2C-9E41-FF48-AF4A-1E3D6846C71C}">
      <dgm:prSet/>
      <dgm:spPr/>
      <dgm:t>
        <a:bodyPr/>
        <a:lstStyle/>
        <a:p>
          <a:endParaRPr lang="it-IT"/>
        </a:p>
      </dgm:t>
    </dgm:pt>
    <dgm:pt modelId="{7551FD8F-1EF0-FB44-BEA3-FB9712006C91}" type="sibTrans" cxnId="{63C40E2C-9E41-FF48-AF4A-1E3D6846C71C}">
      <dgm:prSet/>
      <dgm:spPr/>
      <dgm:t>
        <a:bodyPr/>
        <a:lstStyle/>
        <a:p>
          <a:endParaRPr lang="it-IT"/>
        </a:p>
      </dgm:t>
    </dgm:pt>
    <dgm:pt modelId="{5B5BAA5A-0CD4-F44B-9A40-5CAABA814FF4}">
      <dgm:prSet phldrT="[Testo]"/>
      <dgm:spPr/>
      <dgm:t>
        <a:bodyPr/>
        <a:lstStyle/>
        <a:p>
          <a:r>
            <a:rPr lang="it-IT" dirty="0"/>
            <a:t>Elementi attivi</a:t>
          </a:r>
        </a:p>
      </dgm:t>
    </dgm:pt>
    <dgm:pt modelId="{D9F8580D-4EE3-A14C-B82B-E329A1F9108B}" type="parTrans" cxnId="{69479D28-436F-674D-8A47-1A7B32872B6D}">
      <dgm:prSet/>
      <dgm:spPr/>
      <dgm:t>
        <a:bodyPr/>
        <a:lstStyle/>
        <a:p>
          <a:endParaRPr lang="it-IT"/>
        </a:p>
      </dgm:t>
    </dgm:pt>
    <dgm:pt modelId="{40F884C2-D08C-F648-8D54-7F6AC5D2A16B}" type="sibTrans" cxnId="{69479D28-436F-674D-8A47-1A7B32872B6D}">
      <dgm:prSet/>
      <dgm:spPr/>
      <dgm:t>
        <a:bodyPr/>
        <a:lstStyle/>
        <a:p>
          <a:endParaRPr lang="it-IT"/>
        </a:p>
      </dgm:t>
    </dgm:pt>
    <dgm:pt modelId="{1A03D561-F0B3-3B4B-BDF0-75E7C01A1400}">
      <dgm:prSet phldrT="[Testo]"/>
      <dgm:spPr/>
      <dgm:t>
        <a:bodyPr/>
        <a:lstStyle/>
        <a:p>
          <a:r>
            <a:rPr lang="it-IT" dirty="0"/>
            <a:t>Componenti economici</a:t>
          </a:r>
        </a:p>
      </dgm:t>
    </dgm:pt>
    <dgm:pt modelId="{D510AE36-091C-D34B-8FFA-FECC5B279FDA}" type="parTrans" cxnId="{0169D439-2E02-7E40-ABE8-C0734827FBEB}">
      <dgm:prSet/>
      <dgm:spPr/>
      <dgm:t>
        <a:bodyPr/>
        <a:lstStyle/>
        <a:p>
          <a:endParaRPr lang="it-IT"/>
        </a:p>
      </dgm:t>
    </dgm:pt>
    <dgm:pt modelId="{661B344C-766C-5F45-848B-464C620D168E}" type="sibTrans" cxnId="{0169D439-2E02-7E40-ABE8-C0734827FBEB}">
      <dgm:prSet/>
      <dgm:spPr/>
      <dgm:t>
        <a:bodyPr/>
        <a:lstStyle/>
        <a:p>
          <a:endParaRPr lang="it-IT"/>
        </a:p>
      </dgm:t>
    </dgm:pt>
    <dgm:pt modelId="{0084AFA1-0272-8146-8A23-7DA900C7F8B9}">
      <dgm:prSet phldrT="[Testo]"/>
      <dgm:spPr/>
      <dgm:t>
        <a:bodyPr/>
        <a:lstStyle/>
        <a:p>
          <a:r>
            <a:rPr lang="it-IT" dirty="0"/>
            <a:t>Specifiche operazioni</a:t>
          </a:r>
        </a:p>
      </dgm:t>
    </dgm:pt>
    <dgm:pt modelId="{16D8499B-A410-3844-A8CF-95C4787C2F07}" type="parTrans" cxnId="{DE3006F1-4615-6548-BA2A-ACA57176222B}">
      <dgm:prSet/>
      <dgm:spPr/>
      <dgm:t>
        <a:bodyPr/>
        <a:lstStyle/>
        <a:p>
          <a:endParaRPr lang="it-IT"/>
        </a:p>
      </dgm:t>
    </dgm:pt>
    <dgm:pt modelId="{3AFD03B6-D3B6-1642-8AF7-5257956646D6}" type="sibTrans" cxnId="{DE3006F1-4615-6548-BA2A-ACA57176222B}">
      <dgm:prSet/>
      <dgm:spPr/>
      <dgm:t>
        <a:bodyPr/>
        <a:lstStyle/>
        <a:p>
          <a:endParaRPr lang="it-IT"/>
        </a:p>
      </dgm:t>
    </dgm:pt>
    <dgm:pt modelId="{C159816B-9608-7945-9C93-26D34FAD560E}">
      <dgm:prSet phldrT="[Testo]"/>
      <dgm:spPr/>
      <dgm:t>
        <a:bodyPr/>
        <a:lstStyle/>
        <a:p>
          <a:r>
            <a:rPr lang="it-IT" dirty="0"/>
            <a:t>Politiche contabili</a:t>
          </a:r>
        </a:p>
      </dgm:t>
    </dgm:pt>
    <dgm:pt modelId="{5FBF05D2-7F72-714A-8DD8-9CF1A2EE7016}" type="parTrans" cxnId="{404F49B4-48BE-3040-9A76-038B944B255B}">
      <dgm:prSet/>
      <dgm:spPr/>
      <dgm:t>
        <a:bodyPr/>
        <a:lstStyle/>
        <a:p>
          <a:endParaRPr lang="it-IT"/>
        </a:p>
      </dgm:t>
    </dgm:pt>
    <dgm:pt modelId="{7EE9767B-F70B-A14D-BE83-48C438381B84}" type="sibTrans" cxnId="{404F49B4-48BE-3040-9A76-038B944B255B}">
      <dgm:prSet/>
      <dgm:spPr/>
      <dgm:t>
        <a:bodyPr/>
        <a:lstStyle/>
        <a:p>
          <a:endParaRPr lang="it-IT"/>
        </a:p>
      </dgm:t>
    </dgm:pt>
    <dgm:pt modelId="{F2E4898B-814B-8E47-B7AC-0DA5E53B65BC}" type="pres">
      <dgm:prSet presAssocID="{89D360E9-AF95-CD47-A9B4-3206FA8F1807}" presName="diagram" presStyleCnt="0">
        <dgm:presLayoutVars>
          <dgm:dir/>
          <dgm:resizeHandles val="exact"/>
        </dgm:presLayoutVars>
      </dgm:prSet>
      <dgm:spPr/>
    </dgm:pt>
    <dgm:pt modelId="{7EF1E930-3929-554D-9EE3-BC4AB735356C}" type="pres">
      <dgm:prSet presAssocID="{3D643293-188F-0246-880D-23EBB0C536E0}" presName="node" presStyleLbl="node1" presStyleIdx="0" presStyleCnt="5">
        <dgm:presLayoutVars>
          <dgm:bulletEnabled val="1"/>
        </dgm:presLayoutVars>
      </dgm:prSet>
      <dgm:spPr/>
    </dgm:pt>
    <dgm:pt modelId="{7165AD93-4287-D64B-AF81-22160FAC2C0A}" type="pres">
      <dgm:prSet presAssocID="{7551FD8F-1EF0-FB44-BEA3-FB9712006C91}" presName="sibTrans" presStyleCnt="0"/>
      <dgm:spPr/>
    </dgm:pt>
    <dgm:pt modelId="{2B8972D1-29A0-9C41-898D-4029D6903002}" type="pres">
      <dgm:prSet presAssocID="{5B5BAA5A-0CD4-F44B-9A40-5CAABA814FF4}" presName="node" presStyleLbl="node1" presStyleIdx="1" presStyleCnt="5">
        <dgm:presLayoutVars>
          <dgm:bulletEnabled val="1"/>
        </dgm:presLayoutVars>
      </dgm:prSet>
      <dgm:spPr/>
    </dgm:pt>
    <dgm:pt modelId="{9910C253-D50D-444F-A559-1C5FDCBBCA5B}" type="pres">
      <dgm:prSet presAssocID="{40F884C2-D08C-F648-8D54-7F6AC5D2A16B}" presName="sibTrans" presStyleCnt="0"/>
      <dgm:spPr/>
    </dgm:pt>
    <dgm:pt modelId="{AF6BA3F6-92C1-8C4A-AAE7-DBE19AD83785}" type="pres">
      <dgm:prSet presAssocID="{1A03D561-F0B3-3B4B-BDF0-75E7C01A1400}" presName="node" presStyleLbl="node1" presStyleIdx="2" presStyleCnt="5">
        <dgm:presLayoutVars>
          <dgm:bulletEnabled val="1"/>
        </dgm:presLayoutVars>
      </dgm:prSet>
      <dgm:spPr/>
    </dgm:pt>
    <dgm:pt modelId="{3FA8A4D9-371E-CE45-878E-44664A739772}" type="pres">
      <dgm:prSet presAssocID="{661B344C-766C-5F45-848B-464C620D168E}" presName="sibTrans" presStyleCnt="0"/>
      <dgm:spPr/>
    </dgm:pt>
    <dgm:pt modelId="{77A8D572-313C-2C47-B0CA-F6CF082F2BD9}" type="pres">
      <dgm:prSet presAssocID="{0084AFA1-0272-8146-8A23-7DA900C7F8B9}" presName="node" presStyleLbl="node1" presStyleIdx="3" presStyleCnt="5">
        <dgm:presLayoutVars>
          <dgm:bulletEnabled val="1"/>
        </dgm:presLayoutVars>
      </dgm:prSet>
      <dgm:spPr/>
    </dgm:pt>
    <dgm:pt modelId="{FA295155-BB71-6946-A8A5-4B0C28A59E0A}" type="pres">
      <dgm:prSet presAssocID="{3AFD03B6-D3B6-1642-8AF7-5257956646D6}" presName="sibTrans" presStyleCnt="0"/>
      <dgm:spPr/>
    </dgm:pt>
    <dgm:pt modelId="{E9933F12-7E5F-FB4A-A9C1-39AF2D662426}" type="pres">
      <dgm:prSet presAssocID="{C159816B-9608-7945-9C93-26D34FAD560E}" presName="node" presStyleLbl="node1" presStyleIdx="4" presStyleCnt="5">
        <dgm:presLayoutVars>
          <dgm:bulletEnabled val="1"/>
        </dgm:presLayoutVars>
      </dgm:prSet>
      <dgm:spPr/>
    </dgm:pt>
  </dgm:ptLst>
  <dgm:cxnLst>
    <dgm:cxn modelId="{69479D28-436F-674D-8A47-1A7B32872B6D}" srcId="{89D360E9-AF95-CD47-A9B4-3206FA8F1807}" destId="{5B5BAA5A-0CD4-F44B-9A40-5CAABA814FF4}" srcOrd="1" destOrd="0" parTransId="{D9F8580D-4EE3-A14C-B82B-E329A1F9108B}" sibTransId="{40F884C2-D08C-F648-8D54-7F6AC5D2A16B}"/>
    <dgm:cxn modelId="{63C40E2C-9E41-FF48-AF4A-1E3D6846C71C}" srcId="{89D360E9-AF95-CD47-A9B4-3206FA8F1807}" destId="{3D643293-188F-0246-880D-23EBB0C536E0}" srcOrd="0" destOrd="0" parTransId="{D790D75A-F7E3-5C42-97CD-E5F82B093166}" sibTransId="{7551FD8F-1EF0-FB44-BEA3-FB9712006C91}"/>
    <dgm:cxn modelId="{F2786932-22E6-3B44-A14F-E1EA648EF937}" type="presOf" srcId="{1A03D561-F0B3-3B4B-BDF0-75E7C01A1400}" destId="{AF6BA3F6-92C1-8C4A-AAE7-DBE19AD83785}" srcOrd="0" destOrd="0" presId="urn:microsoft.com/office/officeart/2005/8/layout/default"/>
    <dgm:cxn modelId="{0169D439-2E02-7E40-ABE8-C0734827FBEB}" srcId="{89D360E9-AF95-CD47-A9B4-3206FA8F1807}" destId="{1A03D561-F0B3-3B4B-BDF0-75E7C01A1400}" srcOrd="2" destOrd="0" parTransId="{D510AE36-091C-D34B-8FFA-FECC5B279FDA}" sibTransId="{661B344C-766C-5F45-848B-464C620D168E}"/>
    <dgm:cxn modelId="{E4E6E75F-A082-5E42-A99E-72F73F104AE8}" type="presOf" srcId="{C159816B-9608-7945-9C93-26D34FAD560E}" destId="{E9933F12-7E5F-FB4A-A9C1-39AF2D662426}" srcOrd="0" destOrd="0" presId="urn:microsoft.com/office/officeart/2005/8/layout/default"/>
    <dgm:cxn modelId="{16F1D465-AABA-0F43-8325-76326DAC731C}" type="presOf" srcId="{5B5BAA5A-0CD4-F44B-9A40-5CAABA814FF4}" destId="{2B8972D1-29A0-9C41-898D-4029D6903002}" srcOrd="0" destOrd="0" presId="urn:microsoft.com/office/officeart/2005/8/layout/default"/>
    <dgm:cxn modelId="{B3EBDC8D-2446-554C-9D12-F891F7C8E350}" type="presOf" srcId="{89D360E9-AF95-CD47-A9B4-3206FA8F1807}" destId="{F2E4898B-814B-8E47-B7AC-0DA5E53B65BC}" srcOrd="0" destOrd="0" presId="urn:microsoft.com/office/officeart/2005/8/layout/default"/>
    <dgm:cxn modelId="{3D668A9B-E6B8-F247-B524-D4FEF1486319}" type="presOf" srcId="{3D643293-188F-0246-880D-23EBB0C536E0}" destId="{7EF1E930-3929-554D-9EE3-BC4AB735356C}" srcOrd="0" destOrd="0" presId="urn:microsoft.com/office/officeart/2005/8/layout/default"/>
    <dgm:cxn modelId="{522083AC-7D41-D949-B3C9-49DAE55C027F}" type="presOf" srcId="{0084AFA1-0272-8146-8A23-7DA900C7F8B9}" destId="{77A8D572-313C-2C47-B0CA-F6CF082F2BD9}" srcOrd="0" destOrd="0" presId="urn:microsoft.com/office/officeart/2005/8/layout/default"/>
    <dgm:cxn modelId="{404F49B4-48BE-3040-9A76-038B944B255B}" srcId="{89D360E9-AF95-CD47-A9B4-3206FA8F1807}" destId="{C159816B-9608-7945-9C93-26D34FAD560E}" srcOrd="4" destOrd="0" parTransId="{5FBF05D2-7F72-714A-8DD8-9CF1A2EE7016}" sibTransId="{7EE9767B-F70B-A14D-BE83-48C438381B84}"/>
    <dgm:cxn modelId="{DE3006F1-4615-6548-BA2A-ACA57176222B}" srcId="{89D360E9-AF95-CD47-A9B4-3206FA8F1807}" destId="{0084AFA1-0272-8146-8A23-7DA900C7F8B9}" srcOrd="3" destOrd="0" parTransId="{16D8499B-A410-3844-A8CF-95C4787C2F07}" sibTransId="{3AFD03B6-D3B6-1642-8AF7-5257956646D6}"/>
    <dgm:cxn modelId="{A614D822-1FDA-CC4F-9B92-A01DABF68A31}" type="presParOf" srcId="{F2E4898B-814B-8E47-B7AC-0DA5E53B65BC}" destId="{7EF1E930-3929-554D-9EE3-BC4AB735356C}" srcOrd="0" destOrd="0" presId="urn:microsoft.com/office/officeart/2005/8/layout/default"/>
    <dgm:cxn modelId="{AA45837B-677C-6749-9923-7832391C27FD}" type="presParOf" srcId="{F2E4898B-814B-8E47-B7AC-0DA5E53B65BC}" destId="{7165AD93-4287-D64B-AF81-22160FAC2C0A}" srcOrd="1" destOrd="0" presId="urn:microsoft.com/office/officeart/2005/8/layout/default"/>
    <dgm:cxn modelId="{A8686F5D-379B-B144-BEBA-0A9790D4E7AB}" type="presParOf" srcId="{F2E4898B-814B-8E47-B7AC-0DA5E53B65BC}" destId="{2B8972D1-29A0-9C41-898D-4029D6903002}" srcOrd="2" destOrd="0" presId="urn:microsoft.com/office/officeart/2005/8/layout/default"/>
    <dgm:cxn modelId="{F0B73DBD-0283-B942-94B7-7B1C14EF9917}" type="presParOf" srcId="{F2E4898B-814B-8E47-B7AC-0DA5E53B65BC}" destId="{9910C253-D50D-444F-A559-1C5FDCBBCA5B}" srcOrd="3" destOrd="0" presId="urn:microsoft.com/office/officeart/2005/8/layout/default"/>
    <dgm:cxn modelId="{2CB34302-161F-A64D-B864-77305F4E5F5E}" type="presParOf" srcId="{F2E4898B-814B-8E47-B7AC-0DA5E53B65BC}" destId="{AF6BA3F6-92C1-8C4A-AAE7-DBE19AD83785}" srcOrd="4" destOrd="0" presId="urn:microsoft.com/office/officeart/2005/8/layout/default"/>
    <dgm:cxn modelId="{E2B77566-2C3B-024D-8EE0-575BC1316C07}" type="presParOf" srcId="{F2E4898B-814B-8E47-B7AC-0DA5E53B65BC}" destId="{3FA8A4D9-371E-CE45-878E-44664A739772}" srcOrd="5" destOrd="0" presId="urn:microsoft.com/office/officeart/2005/8/layout/default"/>
    <dgm:cxn modelId="{24617325-837F-C647-B3D0-AF63E8C8CE6C}" type="presParOf" srcId="{F2E4898B-814B-8E47-B7AC-0DA5E53B65BC}" destId="{77A8D572-313C-2C47-B0CA-F6CF082F2BD9}" srcOrd="6" destOrd="0" presId="urn:microsoft.com/office/officeart/2005/8/layout/default"/>
    <dgm:cxn modelId="{4C812FE4-401A-BD4E-91C3-F4B22312F559}" type="presParOf" srcId="{F2E4898B-814B-8E47-B7AC-0DA5E53B65BC}" destId="{FA295155-BB71-6946-A8A5-4B0C28A59E0A}" srcOrd="7" destOrd="0" presId="urn:microsoft.com/office/officeart/2005/8/layout/default"/>
    <dgm:cxn modelId="{FD7394A6-8E57-F84E-8F04-F9041C48A4AA}" type="presParOf" srcId="{F2E4898B-814B-8E47-B7AC-0DA5E53B65BC}" destId="{E9933F12-7E5F-FB4A-A9C1-39AF2D662426}"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52BA722-19C9-2C47-88EE-D6BD6450236D}" type="doc">
      <dgm:prSet loTypeId="urn:microsoft.com/office/officeart/2008/layout/HorizontalMultiLevelHierarchy" loCatId="" qsTypeId="urn:microsoft.com/office/officeart/2005/8/quickstyle/simple1" qsCatId="simple" csTypeId="urn:microsoft.com/office/officeart/2005/8/colors/accent1_2" csCatId="accent1" phldr="1"/>
      <dgm:spPr/>
      <dgm:t>
        <a:bodyPr/>
        <a:lstStyle/>
        <a:p>
          <a:endParaRPr lang="it-IT"/>
        </a:p>
      </dgm:t>
    </dgm:pt>
    <dgm:pt modelId="{03F7A64D-0115-1944-BD1F-7F22827005DB}">
      <dgm:prSet phldrT="[Testo]"/>
      <dgm:spPr/>
      <dgm:t>
        <a:bodyPr/>
        <a:lstStyle/>
        <a:p>
          <a:r>
            <a:rPr lang="it-IT" dirty="0"/>
            <a:t>Bilanci</a:t>
          </a:r>
        </a:p>
      </dgm:t>
    </dgm:pt>
    <dgm:pt modelId="{AE7D51F7-4849-4242-B3D4-39111C77C421}" type="parTrans" cxnId="{EDC301E8-F483-5E4F-BEDE-7C79E3BBFE93}">
      <dgm:prSet/>
      <dgm:spPr/>
      <dgm:t>
        <a:bodyPr/>
        <a:lstStyle/>
        <a:p>
          <a:endParaRPr lang="it-IT"/>
        </a:p>
      </dgm:t>
    </dgm:pt>
    <dgm:pt modelId="{A2F753CF-7DBA-F240-AE08-724C96CDE2CE}" type="sibTrans" cxnId="{EDC301E8-F483-5E4F-BEDE-7C79E3BBFE93}">
      <dgm:prSet/>
      <dgm:spPr/>
      <dgm:t>
        <a:bodyPr/>
        <a:lstStyle/>
        <a:p>
          <a:endParaRPr lang="it-IT"/>
        </a:p>
      </dgm:t>
    </dgm:pt>
    <dgm:pt modelId="{6AE41065-4547-7244-B40F-289BDBE763DF}">
      <dgm:prSet phldrT="[Testo]"/>
      <dgm:spPr/>
      <dgm:t>
        <a:bodyPr/>
        <a:lstStyle/>
        <a:p>
          <a:r>
            <a:rPr lang="it-IT" dirty="0"/>
            <a:t>ITAS 1</a:t>
          </a:r>
        </a:p>
      </dgm:t>
    </dgm:pt>
    <dgm:pt modelId="{BB3B90F2-787E-4345-B8B9-79980B432949}" type="parTrans" cxnId="{68F01077-5594-4B4F-A6FC-E8A2F9DE6FF8}">
      <dgm:prSet/>
      <dgm:spPr/>
      <dgm:t>
        <a:bodyPr/>
        <a:lstStyle/>
        <a:p>
          <a:endParaRPr lang="it-IT"/>
        </a:p>
      </dgm:t>
    </dgm:pt>
    <dgm:pt modelId="{81382467-5832-764F-B46A-0FA02CC5A30C}" type="sibTrans" cxnId="{68F01077-5594-4B4F-A6FC-E8A2F9DE6FF8}">
      <dgm:prSet/>
      <dgm:spPr/>
      <dgm:t>
        <a:bodyPr/>
        <a:lstStyle/>
        <a:p>
          <a:endParaRPr lang="it-IT"/>
        </a:p>
      </dgm:t>
    </dgm:pt>
    <dgm:pt modelId="{55D652EB-F0EE-DB48-89DE-B90FF14AC712}">
      <dgm:prSet phldrT="[Testo]"/>
      <dgm:spPr/>
      <dgm:t>
        <a:bodyPr/>
        <a:lstStyle/>
        <a:p>
          <a:r>
            <a:rPr lang="it-IT" dirty="0"/>
            <a:t>ITAS 12</a:t>
          </a:r>
        </a:p>
      </dgm:t>
    </dgm:pt>
    <dgm:pt modelId="{38ADA5D4-5182-1C41-95A4-F5E96C82DBEF}" type="parTrans" cxnId="{15BD54FD-3C3F-8C49-AF49-90BF7F86A80E}">
      <dgm:prSet/>
      <dgm:spPr/>
      <dgm:t>
        <a:bodyPr/>
        <a:lstStyle/>
        <a:p>
          <a:endParaRPr lang="it-IT"/>
        </a:p>
      </dgm:t>
    </dgm:pt>
    <dgm:pt modelId="{A93B7BC5-8D94-A940-9C97-55B5BEA6E79A}" type="sibTrans" cxnId="{15BD54FD-3C3F-8C49-AF49-90BF7F86A80E}">
      <dgm:prSet/>
      <dgm:spPr/>
      <dgm:t>
        <a:bodyPr/>
        <a:lstStyle/>
        <a:p>
          <a:endParaRPr lang="it-IT"/>
        </a:p>
      </dgm:t>
    </dgm:pt>
    <dgm:pt modelId="{5BE1E63A-7B94-CD47-8095-8ED00E929C02}">
      <dgm:prSet/>
      <dgm:spPr/>
      <dgm:t>
        <a:bodyPr/>
        <a:lstStyle/>
        <a:p>
          <a:r>
            <a:rPr lang="it-IT" dirty="0"/>
            <a:t>Bilancio di esercizio</a:t>
          </a:r>
        </a:p>
      </dgm:t>
    </dgm:pt>
    <dgm:pt modelId="{601B6F69-8FA4-2F47-9FAD-4443EDA44A0C}" type="parTrans" cxnId="{D28E98EC-004C-314A-8D4E-BC2EFC600F83}">
      <dgm:prSet/>
      <dgm:spPr/>
      <dgm:t>
        <a:bodyPr/>
        <a:lstStyle/>
        <a:p>
          <a:endParaRPr lang="it-IT"/>
        </a:p>
      </dgm:t>
    </dgm:pt>
    <dgm:pt modelId="{F1DC6E9F-424A-0043-95C7-8503498C61AC}" type="sibTrans" cxnId="{D28E98EC-004C-314A-8D4E-BC2EFC600F83}">
      <dgm:prSet/>
      <dgm:spPr/>
    </dgm:pt>
    <dgm:pt modelId="{62B6AE41-581E-E54B-9AFD-86EA6BF4F3F5}">
      <dgm:prSet/>
      <dgm:spPr/>
      <dgm:t>
        <a:bodyPr/>
        <a:lstStyle/>
        <a:p>
          <a:r>
            <a:rPr lang="it-IT" dirty="0"/>
            <a:t>Bilancio consolidato</a:t>
          </a:r>
        </a:p>
      </dgm:t>
    </dgm:pt>
    <dgm:pt modelId="{552AAC12-3AA5-324E-8318-CFA52D27DCC7}" type="parTrans" cxnId="{74FEA357-9A66-F24C-9EF8-533259399721}">
      <dgm:prSet/>
      <dgm:spPr/>
      <dgm:t>
        <a:bodyPr/>
        <a:lstStyle/>
        <a:p>
          <a:endParaRPr lang="it-IT"/>
        </a:p>
      </dgm:t>
    </dgm:pt>
    <dgm:pt modelId="{8D61AB64-9165-B743-9D35-F5D7E5C0C648}" type="sibTrans" cxnId="{74FEA357-9A66-F24C-9EF8-533259399721}">
      <dgm:prSet/>
      <dgm:spPr/>
    </dgm:pt>
    <dgm:pt modelId="{0DE2DD7C-85A6-9D4F-A1B6-2F9D43F45126}" type="pres">
      <dgm:prSet presAssocID="{252BA722-19C9-2C47-88EE-D6BD6450236D}" presName="Name0" presStyleCnt="0">
        <dgm:presLayoutVars>
          <dgm:chPref val="1"/>
          <dgm:dir/>
          <dgm:animOne val="branch"/>
          <dgm:animLvl val="lvl"/>
          <dgm:resizeHandles val="exact"/>
        </dgm:presLayoutVars>
      </dgm:prSet>
      <dgm:spPr/>
    </dgm:pt>
    <dgm:pt modelId="{4A8A835B-A214-BB45-923F-0EF55FADE2AF}" type="pres">
      <dgm:prSet presAssocID="{03F7A64D-0115-1944-BD1F-7F22827005DB}" presName="root1" presStyleCnt="0"/>
      <dgm:spPr/>
    </dgm:pt>
    <dgm:pt modelId="{6D8B0A02-B9DB-DC4E-A0DA-B0CB4AA170AC}" type="pres">
      <dgm:prSet presAssocID="{03F7A64D-0115-1944-BD1F-7F22827005DB}" presName="LevelOneTextNode" presStyleLbl="node0" presStyleIdx="0" presStyleCnt="1">
        <dgm:presLayoutVars>
          <dgm:chPref val="3"/>
        </dgm:presLayoutVars>
      </dgm:prSet>
      <dgm:spPr/>
    </dgm:pt>
    <dgm:pt modelId="{4B03E1DF-0736-364C-A97F-63AD033FC4EB}" type="pres">
      <dgm:prSet presAssocID="{03F7A64D-0115-1944-BD1F-7F22827005DB}" presName="level2hierChild" presStyleCnt="0"/>
      <dgm:spPr/>
    </dgm:pt>
    <dgm:pt modelId="{48436A65-7908-CF46-8C81-0CDFE2CC1B22}" type="pres">
      <dgm:prSet presAssocID="{BB3B90F2-787E-4345-B8B9-79980B432949}" presName="conn2-1" presStyleLbl="parChTrans1D2" presStyleIdx="0" presStyleCnt="2"/>
      <dgm:spPr/>
    </dgm:pt>
    <dgm:pt modelId="{56A59C46-6131-8646-BEB5-2E2C1713FC09}" type="pres">
      <dgm:prSet presAssocID="{BB3B90F2-787E-4345-B8B9-79980B432949}" presName="connTx" presStyleLbl="parChTrans1D2" presStyleIdx="0" presStyleCnt="2"/>
      <dgm:spPr/>
    </dgm:pt>
    <dgm:pt modelId="{5E9047C2-0048-FA4F-A29B-1833024BE37D}" type="pres">
      <dgm:prSet presAssocID="{6AE41065-4547-7244-B40F-289BDBE763DF}" presName="root2" presStyleCnt="0"/>
      <dgm:spPr/>
    </dgm:pt>
    <dgm:pt modelId="{0AA9533F-863B-C548-B235-31E53D91F2C3}" type="pres">
      <dgm:prSet presAssocID="{6AE41065-4547-7244-B40F-289BDBE763DF}" presName="LevelTwoTextNode" presStyleLbl="node2" presStyleIdx="0" presStyleCnt="2">
        <dgm:presLayoutVars>
          <dgm:chPref val="3"/>
        </dgm:presLayoutVars>
      </dgm:prSet>
      <dgm:spPr/>
    </dgm:pt>
    <dgm:pt modelId="{BEC0B2A6-0397-2246-ADA0-CB594BE89A6E}" type="pres">
      <dgm:prSet presAssocID="{6AE41065-4547-7244-B40F-289BDBE763DF}" presName="level3hierChild" presStyleCnt="0"/>
      <dgm:spPr/>
    </dgm:pt>
    <dgm:pt modelId="{08AE3DAE-7AFB-2940-9FC7-031295098287}" type="pres">
      <dgm:prSet presAssocID="{601B6F69-8FA4-2F47-9FAD-4443EDA44A0C}" presName="conn2-1" presStyleLbl="parChTrans1D3" presStyleIdx="0" presStyleCnt="2"/>
      <dgm:spPr/>
    </dgm:pt>
    <dgm:pt modelId="{2D7ECE56-8122-634A-B9E0-8632812F6011}" type="pres">
      <dgm:prSet presAssocID="{601B6F69-8FA4-2F47-9FAD-4443EDA44A0C}" presName="connTx" presStyleLbl="parChTrans1D3" presStyleIdx="0" presStyleCnt="2"/>
      <dgm:spPr/>
    </dgm:pt>
    <dgm:pt modelId="{37DE5543-EB4E-8F4D-B2F4-FEB25EE22E10}" type="pres">
      <dgm:prSet presAssocID="{5BE1E63A-7B94-CD47-8095-8ED00E929C02}" presName="root2" presStyleCnt="0"/>
      <dgm:spPr/>
    </dgm:pt>
    <dgm:pt modelId="{C8262E15-86D5-4044-BA27-141EE0F9D530}" type="pres">
      <dgm:prSet presAssocID="{5BE1E63A-7B94-CD47-8095-8ED00E929C02}" presName="LevelTwoTextNode" presStyleLbl="node3" presStyleIdx="0" presStyleCnt="2">
        <dgm:presLayoutVars>
          <dgm:chPref val="3"/>
        </dgm:presLayoutVars>
      </dgm:prSet>
      <dgm:spPr/>
    </dgm:pt>
    <dgm:pt modelId="{E693FB0D-0CBF-5D43-94D8-63C1732BE636}" type="pres">
      <dgm:prSet presAssocID="{5BE1E63A-7B94-CD47-8095-8ED00E929C02}" presName="level3hierChild" presStyleCnt="0"/>
      <dgm:spPr/>
    </dgm:pt>
    <dgm:pt modelId="{5057912D-9D6B-3944-BF26-4D607C920C1B}" type="pres">
      <dgm:prSet presAssocID="{38ADA5D4-5182-1C41-95A4-F5E96C82DBEF}" presName="conn2-1" presStyleLbl="parChTrans1D2" presStyleIdx="1" presStyleCnt="2"/>
      <dgm:spPr/>
    </dgm:pt>
    <dgm:pt modelId="{891C2201-0FC7-E24D-8E11-A3B111DDF676}" type="pres">
      <dgm:prSet presAssocID="{38ADA5D4-5182-1C41-95A4-F5E96C82DBEF}" presName="connTx" presStyleLbl="parChTrans1D2" presStyleIdx="1" presStyleCnt="2"/>
      <dgm:spPr/>
    </dgm:pt>
    <dgm:pt modelId="{BD772FB9-0B3B-5043-B057-2FDFAFFAC574}" type="pres">
      <dgm:prSet presAssocID="{55D652EB-F0EE-DB48-89DE-B90FF14AC712}" presName="root2" presStyleCnt="0"/>
      <dgm:spPr/>
    </dgm:pt>
    <dgm:pt modelId="{CFE86EC7-F4D0-C94D-9822-D1FC569BAE18}" type="pres">
      <dgm:prSet presAssocID="{55D652EB-F0EE-DB48-89DE-B90FF14AC712}" presName="LevelTwoTextNode" presStyleLbl="node2" presStyleIdx="1" presStyleCnt="2">
        <dgm:presLayoutVars>
          <dgm:chPref val="3"/>
        </dgm:presLayoutVars>
      </dgm:prSet>
      <dgm:spPr/>
    </dgm:pt>
    <dgm:pt modelId="{ECD0BCB6-2559-8941-B345-157AD571E80F}" type="pres">
      <dgm:prSet presAssocID="{55D652EB-F0EE-DB48-89DE-B90FF14AC712}" presName="level3hierChild" presStyleCnt="0"/>
      <dgm:spPr/>
    </dgm:pt>
    <dgm:pt modelId="{60CA0E61-95F4-CF44-82F1-F65DE8025259}" type="pres">
      <dgm:prSet presAssocID="{552AAC12-3AA5-324E-8318-CFA52D27DCC7}" presName="conn2-1" presStyleLbl="parChTrans1D3" presStyleIdx="1" presStyleCnt="2"/>
      <dgm:spPr/>
    </dgm:pt>
    <dgm:pt modelId="{1523DF4C-599B-4242-80C8-9F217C18BDF3}" type="pres">
      <dgm:prSet presAssocID="{552AAC12-3AA5-324E-8318-CFA52D27DCC7}" presName="connTx" presStyleLbl="parChTrans1D3" presStyleIdx="1" presStyleCnt="2"/>
      <dgm:spPr/>
    </dgm:pt>
    <dgm:pt modelId="{6F33BEE0-5567-D441-B5DB-C5CA2FFF5745}" type="pres">
      <dgm:prSet presAssocID="{62B6AE41-581E-E54B-9AFD-86EA6BF4F3F5}" presName="root2" presStyleCnt="0"/>
      <dgm:spPr/>
    </dgm:pt>
    <dgm:pt modelId="{FC83B40C-17A4-A84B-888D-816CEEAC365B}" type="pres">
      <dgm:prSet presAssocID="{62B6AE41-581E-E54B-9AFD-86EA6BF4F3F5}" presName="LevelTwoTextNode" presStyleLbl="node3" presStyleIdx="1" presStyleCnt="2">
        <dgm:presLayoutVars>
          <dgm:chPref val="3"/>
        </dgm:presLayoutVars>
      </dgm:prSet>
      <dgm:spPr/>
    </dgm:pt>
    <dgm:pt modelId="{C8BD860D-168A-CB48-B3B5-517CD387894A}" type="pres">
      <dgm:prSet presAssocID="{62B6AE41-581E-E54B-9AFD-86EA6BF4F3F5}" presName="level3hierChild" presStyleCnt="0"/>
      <dgm:spPr/>
    </dgm:pt>
  </dgm:ptLst>
  <dgm:cxnLst>
    <dgm:cxn modelId="{49F5C90C-67AA-8246-A918-A75AFAFC06BF}" type="presOf" srcId="{601B6F69-8FA4-2F47-9FAD-4443EDA44A0C}" destId="{2D7ECE56-8122-634A-B9E0-8632812F6011}" srcOrd="1" destOrd="0" presId="urn:microsoft.com/office/officeart/2008/layout/HorizontalMultiLevelHierarchy"/>
    <dgm:cxn modelId="{FA8B340D-A205-4D49-A019-8A40C3B620C2}" type="presOf" srcId="{BB3B90F2-787E-4345-B8B9-79980B432949}" destId="{48436A65-7908-CF46-8C81-0CDFE2CC1B22}" srcOrd="0" destOrd="0" presId="urn:microsoft.com/office/officeart/2008/layout/HorizontalMultiLevelHierarchy"/>
    <dgm:cxn modelId="{FCC54118-D9E6-5B4B-A45B-616AA7F3A67B}" type="presOf" srcId="{552AAC12-3AA5-324E-8318-CFA52D27DCC7}" destId="{1523DF4C-599B-4242-80C8-9F217C18BDF3}" srcOrd="1" destOrd="0" presId="urn:microsoft.com/office/officeart/2008/layout/HorizontalMultiLevelHierarchy"/>
    <dgm:cxn modelId="{EB70181F-F28D-2B48-B8C4-383C577AB26A}" type="presOf" srcId="{03F7A64D-0115-1944-BD1F-7F22827005DB}" destId="{6D8B0A02-B9DB-DC4E-A0DA-B0CB4AA170AC}" srcOrd="0" destOrd="0" presId="urn:microsoft.com/office/officeart/2008/layout/HorizontalMultiLevelHierarchy"/>
    <dgm:cxn modelId="{80A6A636-2CE8-FC46-9451-30B47B625587}" type="presOf" srcId="{55D652EB-F0EE-DB48-89DE-B90FF14AC712}" destId="{CFE86EC7-F4D0-C94D-9822-D1FC569BAE18}" srcOrd="0" destOrd="0" presId="urn:microsoft.com/office/officeart/2008/layout/HorizontalMultiLevelHierarchy"/>
    <dgm:cxn modelId="{1479B336-DD13-C24D-B65B-C2F1FE0D42E9}" type="presOf" srcId="{6AE41065-4547-7244-B40F-289BDBE763DF}" destId="{0AA9533F-863B-C548-B235-31E53D91F2C3}" srcOrd="0" destOrd="0" presId="urn:microsoft.com/office/officeart/2008/layout/HorizontalMultiLevelHierarchy"/>
    <dgm:cxn modelId="{41194F44-EDE0-3E4C-81AA-FAB5C26ADEFE}" type="presOf" srcId="{552AAC12-3AA5-324E-8318-CFA52D27DCC7}" destId="{60CA0E61-95F4-CF44-82F1-F65DE8025259}" srcOrd="0" destOrd="0" presId="urn:microsoft.com/office/officeart/2008/layout/HorizontalMultiLevelHierarchy"/>
    <dgm:cxn modelId="{6F92E044-0222-3447-B7A3-50E54101D5E1}" type="presOf" srcId="{601B6F69-8FA4-2F47-9FAD-4443EDA44A0C}" destId="{08AE3DAE-7AFB-2940-9FC7-031295098287}" srcOrd="0" destOrd="0" presId="urn:microsoft.com/office/officeart/2008/layout/HorizontalMultiLevelHierarchy"/>
    <dgm:cxn modelId="{33752B4C-0BD4-614D-87D9-95A09405DA8A}" type="presOf" srcId="{62B6AE41-581E-E54B-9AFD-86EA6BF4F3F5}" destId="{FC83B40C-17A4-A84B-888D-816CEEAC365B}" srcOrd="0" destOrd="0" presId="urn:microsoft.com/office/officeart/2008/layout/HorizontalMultiLevelHierarchy"/>
    <dgm:cxn modelId="{74FEA357-9A66-F24C-9EF8-533259399721}" srcId="{55D652EB-F0EE-DB48-89DE-B90FF14AC712}" destId="{62B6AE41-581E-E54B-9AFD-86EA6BF4F3F5}" srcOrd="0" destOrd="0" parTransId="{552AAC12-3AA5-324E-8318-CFA52D27DCC7}" sibTransId="{8D61AB64-9165-B743-9D35-F5D7E5C0C648}"/>
    <dgm:cxn modelId="{01359C67-01EA-8D4A-87F6-4B99805BFE24}" type="presOf" srcId="{38ADA5D4-5182-1C41-95A4-F5E96C82DBEF}" destId="{891C2201-0FC7-E24D-8E11-A3B111DDF676}" srcOrd="1" destOrd="0" presId="urn:microsoft.com/office/officeart/2008/layout/HorizontalMultiLevelHierarchy"/>
    <dgm:cxn modelId="{A7943776-8D4F-BB49-9CCE-21C3CC3D315A}" type="presOf" srcId="{BB3B90F2-787E-4345-B8B9-79980B432949}" destId="{56A59C46-6131-8646-BEB5-2E2C1713FC09}" srcOrd="1" destOrd="0" presId="urn:microsoft.com/office/officeart/2008/layout/HorizontalMultiLevelHierarchy"/>
    <dgm:cxn modelId="{68F01077-5594-4B4F-A6FC-E8A2F9DE6FF8}" srcId="{03F7A64D-0115-1944-BD1F-7F22827005DB}" destId="{6AE41065-4547-7244-B40F-289BDBE763DF}" srcOrd="0" destOrd="0" parTransId="{BB3B90F2-787E-4345-B8B9-79980B432949}" sibTransId="{81382467-5832-764F-B46A-0FA02CC5A30C}"/>
    <dgm:cxn modelId="{16387EB3-AFC7-9E4D-89B8-9E7C3B037A9B}" type="presOf" srcId="{252BA722-19C9-2C47-88EE-D6BD6450236D}" destId="{0DE2DD7C-85A6-9D4F-A1B6-2F9D43F45126}" srcOrd="0" destOrd="0" presId="urn:microsoft.com/office/officeart/2008/layout/HorizontalMultiLevelHierarchy"/>
    <dgm:cxn modelId="{0260E5D4-DC44-7C44-A5C0-363D482BE534}" type="presOf" srcId="{5BE1E63A-7B94-CD47-8095-8ED00E929C02}" destId="{C8262E15-86D5-4044-BA27-141EE0F9D530}" srcOrd="0" destOrd="0" presId="urn:microsoft.com/office/officeart/2008/layout/HorizontalMultiLevelHierarchy"/>
    <dgm:cxn modelId="{D8FB97D5-27A8-AB4B-B8EB-8BDB6F9D0DEF}" type="presOf" srcId="{38ADA5D4-5182-1C41-95A4-F5E96C82DBEF}" destId="{5057912D-9D6B-3944-BF26-4D607C920C1B}" srcOrd="0" destOrd="0" presId="urn:microsoft.com/office/officeart/2008/layout/HorizontalMultiLevelHierarchy"/>
    <dgm:cxn modelId="{EDC301E8-F483-5E4F-BEDE-7C79E3BBFE93}" srcId="{252BA722-19C9-2C47-88EE-D6BD6450236D}" destId="{03F7A64D-0115-1944-BD1F-7F22827005DB}" srcOrd="0" destOrd="0" parTransId="{AE7D51F7-4849-4242-B3D4-39111C77C421}" sibTransId="{A2F753CF-7DBA-F240-AE08-724C96CDE2CE}"/>
    <dgm:cxn modelId="{D28E98EC-004C-314A-8D4E-BC2EFC600F83}" srcId="{6AE41065-4547-7244-B40F-289BDBE763DF}" destId="{5BE1E63A-7B94-CD47-8095-8ED00E929C02}" srcOrd="0" destOrd="0" parTransId="{601B6F69-8FA4-2F47-9FAD-4443EDA44A0C}" sibTransId="{F1DC6E9F-424A-0043-95C7-8503498C61AC}"/>
    <dgm:cxn modelId="{15BD54FD-3C3F-8C49-AF49-90BF7F86A80E}" srcId="{03F7A64D-0115-1944-BD1F-7F22827005DB}" destId="{55D652EB-F0EE-DB48-89DE-B90FF14AC712}" srcOrd="1" destOrd="0" parTransId="{38ADA5D4-5182-1C41-95A4-F5E96C82DBEF}" sibTransId="{A93B7BC5-8D94-A940-9C97-55B5BEA6E79A}"/>
    <dgm:cxn modelId="{AC1AF5AB-60D9-6946-803E-2278396C2FE0}" type="presParOf" srcId="{0DE2DD7C-85A6-9D4F-A1B6-2F9D43F45126}" destId="{4A8A835B-A214-BB45-923F-0EF55FADE2AF}" srcOrd="0" destOrd="0" presId="urn:microsoft.com/office/officeart/2008/layout/HorizontalMultiLevelHierarchy"/>
    <dgm:cxn modelId="{18520915-8B00-2C43-B8E1-7397A5B8FCE0}" type="presParOf" srcId="{4A8A835B-A214-BB45-923F-0EF55FADE2AF}" destId="{6D8B0A02-B9DB-DC4E-A0DA-B0CB4AA170AC}" srcOrd="0" destOrd="0" presId="urn:microsoft.com/office/officeart/2008/layout/HorizontalMultiLevelHierarchy"/>
    <dgm:cxn modelId="{FCCE8A9A-36C7-1048-AFBB-5E06399CBB36}" type="presParOf" srcId="{4A8A835B-A214-BB45-923F-0EF55FADE2AF}" destId="{4B03E1DF-0736-364C-A97F-63AD033FC4EB}" srcOrd="1" destOrd="0" presId="urn:microsoft.com/office/officeart/2008/layout/HorizontalMultiLevelHierarchy"/>
    <dgm:cxn modelId="{4ABB38F7-B039-8F44-8068-3948DF132BC0}" type="presParOf" srcId="{4B03E1DF-0736-364C-A97F-63AD033FC4EB}" destId="{48436A65-7908-CF46-8C81-0CDFE2CC1B22}" srcOrd="0" destOrd="0" presId="urn:microsoft.com/office/officeart/2008/layout/HorizontalMultiLevelHierarchy"/>
    <dgm:cxn modelId="{8D3A656F-5052-BD4D-BB9D-09F54A81D778}" type="presParOf" srcId="{48436A65-7908-CF46-8C81-0CDFE2CC1B22}" destId="{56A59C46-6131-8646-BEB5-2E2C1713FC09}" srcOrd="0" destOrd="0" presId="urn:microsoft.com/office/officeart/2008/layout/HorizontalMultiLevelHierarchy"/>
    <dgm:cxn modelId="{7F467A9E-E408-BD49-9A94-FDC5B37B7B01}" type="presParOf" srcId="{4B03E1DF-0736-364C-A97F-63AD033FC4EB}" destId="{5E9047C2-0048-FA4F-A29B-1833024BE37D}" srcOrd="1" destOrd="0" presId="urn:microsoft.com/office/officeart/2008/layout/HorizontalMultiLevelHierarchy"/>
    <dgm:cxn modelId="{2C3BA7FA-265B-5D4C-B1F8-148B5310DC34}" type="presParOf" srcId="{5E9047C2-0048-FA4F-A29B-1833024BE37D}" destId="{0AA9533F-863B-C548-B235-31E53D91F2C3}" srcOrd="0" destOrd="0" presId="urn:microsoft.com/office/officeart/2008/layout/HorizontalMultiLevelHierarchy"/>
    <dgm:cxn modelId="{0340B315-E1FB-334D-9158-D0C019F4441B}" type="presParOf" srcId="{5E9047C2-0048-FA4F-A29B-1833024BE37D}" destId="{BEC0B2A6-0397-2246-ADA0-CB594BE89A6E}" srcOrd="1" destOrd="0" presId="urn:microsoft.com/office/officeart/2008/layout/HorizontalMultiLevelHierarchy"/>
    <dgm:cxn modelId="{10548EF4-C6F5-344F-B27E-3B219D9EAFF4}" type="presParOf" srcId="{BEC0B2A6-0397-2246-ADA0-CB594BE89A6E}" destId="{08AE3DAE-7AFB-2940-9FC7-031295098287}" srcOrd="0" destOrd="0" presId="urn:microsoft.com/office/officeart/2008/layout/HorizontalMultiLevelHierarchy"/>
    <dgm:cxn modelId="{D765549B-2F3A-A14A-8F93-8076AB0C1C7E}" type="presParOf" srcId="{08AE3DAE-7AFB-2940-9FC7-031295098287}" destId="{2D7ECE56-8122-634A-B9E0-8632812F6011}" srcOrd="0" destOrd="0" presId="urn:microsoft.com/office/officeart/2008/layout/HorizontalMultiLevelHierarchy"/>
    <dgm:cxn modelId="{98FD41ED-1C42-C643-A8E2-5E5FDD48C826}" type="presParOf" srcId="{BEC0B2A6-0397-2246-ADA0-CB594BE89A6E}" destId="{37DE5543-EB4E-8F4D-B2F4-FEB25EE22E10}" srcOrd="1" destOrd="0" presId="urn:microsoft.com/office/officeart/2008/layout/HorizontalMultiLevelHierarchy"/>
    <dgm:cxn modelId="{02CE4BFE-B163-CE41-9C35-DDEA8E2C0762}" type="presParOf" srcId="{37DE5543-EB4E-8F4D-B2F4-FEB25EE22E10}" destId="{C8262E15-86D5-4044-BA27-141EE0F9D530}" srcOrd="0" destOrd="0" presId="urn:microsoft.com/office/officeart/2008/layout/HorizontalMultiLevelHierarchy"/>
    <dgm:cxn modelId="{5C69F3F0-3D39-F14A-87B1-D2269277202B}" type="presParOf" srcId="{37DE5543-EB4E-8F4D-B2F4-FEB25EE22E10}" destId="{E693FB0D-0CBF-5D43-94D8-63C1732BE636}" srcOrd="1" destOrd="0" presId="urn:microsoft.com/office/officeart/2008/layout/HorizontalMultiLevelHierarchy"/>
    <dgm:cxn modelId="{D3D7FE44-0CA1-7344-8776-E67A6BCE1CD0}" type="presParOf" srcId="{4B03E1DF-0736-364C-A97F-63AD033FC4EB}" destId="{5057912D-9D6B-3944-BF26-4D607C920C1B}" srcOrd="2" destOrd="0" presId="urn:microsoft.com/office/officeart/2008/layout/HorizontalMultiLevelHierarchy"/>
    <dgm:cxn modelId="{9E2F2284-F091-174B-B0EF-BEB5448FFFD1}" type="presParOf" srcId="{5057912D-9D6B-3944-BF26-4D607C920C1B}" destId="{891C2201-0FC7-E24D-8E11-A3B111DDF676}" srcOrd="0" destOrd="0" presId="urn:microsoft.com/office/officeart/2008/layout/HorizontalMultiLevelHierarchy"/>
    <dgm:cxn modelId="{04A10048-D9A0-8D46-9F52-075C125D6B20}" type="presParOf" srcId="{4B03E1DF-0736-364C-A97F-63AD033FC4EB}" destId="{BD772FB9-0B3B-5043-B057-2FDFAFFAC574}" srcOrd="3" destOrd="0" presId="urn:microsoft.com/office/officeart/2008/layout/HorizontalMultiLevelHierarchy"/>
    <dgm:cxn modelId="{2B3A4D67-E68A-A74D-B662-66705FF84F40}" type="presParOf" srcId="{BD772FB9-0B3B-5043-B057-2FDFAFFAC574}" destId="{CFE86EC7-F4D0-C94D-9822-D1FC569BAE18}" srcOrd="0" destOrd="0" presId="urn:microsoft.com/office/officeart/2008/layout/HorizontalMultiLevelHierarchy"/>
    <dgm:cxn modelId="{5E202051-181A-7F41-8911-28289F8ADFE4}" type="presParOf" srcId="{BD772FB9-0B3B-5043-B057-2FDFAFFAC574}" destId="{ECD0BCB6-2559-8941-B345-157AD571E80F}" srcOrd="1" destOrd="0" presId="urn:microsoft.com/office/officeart/2008/layout/HorizontalMultiLevelHierarchy"/>
    <dgm:cxn modelId="{0DC6316C-E0AD-6549-9215-7F72636E9105}" type="presParOf" srcId="{ECD0BCB6-2559-8941-B345-157AD571E80F}" destId="{60CA0E61-95F4-CF44-82F1-F65DE8025259}" srcOrd="0" destOrd="0" presId="urn:microsoft.com/office/officeart/2008/layout/HorizontalMultiLevelHierarchy"/>
    <dgm:cxn modelId="{55E8A7CD-2E4B-E145-806F-68753ACBF310}" type="presParOf" srcId="{60CA0E61-95F4-CF44-82F1-F65DE8025259}" destId="{1523DF4C-599B-4242-80C8-9F217C18BDF3}" srcOrd="0" destOrd="0" presId="urn:microsoft.com/office/officeart/2008/layout/HorizontalMultiLevelHierarchy"/>
    <dgm:cxn modelId="{914383CB-B0D2-2A45-AACF-121F6FB5B6AA}" type="presParOf" srcId="{ECD0BCB6-2559-8941-B345-157AD571E80F}" destId="{6F33BEE0-5567-D441-B5DB-C5CA2FFF5745}" srcOrd="1" destOrd="0" presId="urn:microsoft.com/office/officeart/2008/layout/HorizontalMultiLevelHierarchy"/>
    <dgm:cxn modelId="{B0C98975-B46D-9B43-B5E9-5B765EB1AA5B}" type="presParOf" srcId="{6F33BEE0-5567-D441-B5DB-C5CA2FFF5745}" destId="{FC83B40C-17A4-A84B-888D-816CEEAC365B}" srcOrd="0" destOrd="0" presId="urn:microsoft.com/office/officeart/2008/layout/HorizontalMultiLevelHierarchy"/>
    <dgm:cxn modelId="{1CCBD0E2-BC01-6545-8905-27191FC7FD16}" type="presParOf" srcId="{6F33BEE0-5567-D441-B5DB-C5CA2FFF5745}" destId="{C8BD860D-168A-CB48-B3B5-517CD387894A}"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52BA722-19C9-2C47-88EE-D6BD6450236D}" type="doc">
      <dgm:prSet loTypeId="urn:microsoft.com/office/officeart/2008/layout/HorizontalMultiLevelHierarchy" loCatId="" qsTypeId="urn:microsoft.com/office/officeart/2005/8/quickstyle/simple1" qsCatId="simple" csTypeId="urn:microsoft.com/office/officeart/2005/8/colors/accent1_2" csCatId="accent1" phldr="1"/>
      <dgm:spPr/>
      <dgm:t>
        <a:bodyPr/>
        <a:lstStyle/>
        <a:p>
          <a:endParaRPr lang="it-IT"/>
        </a:p>
      </dgm:t>
    </dgm:pt>
    <dgm:pt modelId="{03F7A64D-0115-1944-BD1F-7F22827005DB}">
      <dgm:prSet phldrT="[Testo]"/>
      <dgm:spPr/>
      <dgm:t>
        <a:bodyPr/>
        <a:lstStyle/>
        <a:p>
          <a:r>
            <a:rPr lang="it-IT" dirty="0"/>
            <a:t>Elementi attivi</a:t>
          </a:r>
        </a:p>
      </dgm:t>
    </dgm:pt>
    <dgm:pt modelId="{AE7D51F7-4849-4242-B3D4-39111C77C421}" type="parTrans" cxnId="{EDC301E8-F483-5E4F-BEDE-7C79E3BBFE93}">
      <dgm:prSet/>
      <dgm:spPr/>
      <dgm:t>
        <a:bodyPr/>
        <a:lstStyle/>
        <a:p>
          <a:endParaRPr lang="it-IT"/>
        </a:p>
      </dgm:t>
    </dgm:pt>
    <dgm:pt modelId="{A2F753CF-7DBA-F240-AE08-724C96CDE2CE}" type="sibTrans" cxnId="{EDC301E8-F483-5E4F-BEDE-7C79E3BBFE93}">
      <dgm:prSet/>
      <dgm:spPr/>
      <dgm:t>
        <a:bodyPr/>
        <a:lstStyle/>
        <a:p>
          <a:endParaRPr lang="it-IT"/>
        </a:p>
      </dgm:t>
    </dgm:pt>
    <dgm:pt modelId="{6AE41065-4547-7244-B40F-289BDBE763DF}">
      <dgm:prSet phldrT="[Testo]"/>
      <dgm:spPr/>
      <dgm:t>
        <a:bodyPr/>
        <a:lstStyle/>
        <a:p>
          <a:r>
            <a:rPr lang="it-IT" dirty="0"/>
            <a:t>ITAS 4</a:t>
          </a:r>
        </a:p>
      </dgm:t>
    </dgm:pt>
    <dgm:pt modelId="{BB3B90F2-787E-4345-B8B9-79980B432949}" type="parTrans" cxnId="{68F01077-5594-4B4F-A6FC-E8A2F9DE6FF8}">
      <dgm:prSet/>
      <dgm:spPr/>
      <dgm:t>
        <a:bodyPr/>
        <a:lstStyle/>
        <a:p>
          <a:endParaRPr lang="it-IT"/>
        </a:p>
      </dgm:t>
    </dgm:pt>
    <dgm:pt modelId="{81382467-5832-764F-B46A-0FA02CC5A30C}" type="sibTrans" cxnId="{68F01077-5594-4B4F-A6FC-E8A2F9DE6FF8}">
      <dgm:prSet/>
      <dgm:spPr/>
      <dgm:t>
        <a:bodyPr/>
        <a:lstStyle/>
        <a:p>
          <a:endParaRPr lang="it-IT"/>
        </a:p>
      </dgm:t>
    </dgm:pt>
    <dgm:pt modelId="{55D652EB-F0EE-DB48-89DE-B90FF14AC712}">
      <dgm:prSet phldrT="[Testo]"/>
      <dgm:spPr/>
      <dgm:t>
        <a:bodyPr/>
        <a:lstStyle/>
        <a:p>
          <a:r>
            <a:rPr lang="it-IT" dirty="0"/>
            <a:t>ITAS 5</a:t>
          </a:r>
        </a:p>
      </dgm:t>
    </dgm:pt>
    <dgm:pt modelId="{38ADA5D4-5182-1C41-95A4-F5E96C82DBEF}" type="parTrans" cxnId="{15BD54FD-3C3F-8C49-AF49-90BF7F86A80E}">
      <dgm:prSet/>
      <dgm:spPr/>
      <dgm:t>
        <a:bodyPr/>
        <a:lstStyle/>
        <a:p>
          <a:endParaRPr lang="it-IT"/>
        </a:p>
      </dgm:t>
    </dgm:pt>
    <dgm:pt modelId="{A93B7BC5-8D94-A940-9C97-55B5BEA6E79A}" type="sibTrans" cxnId="{15BD54FD-3C3F-8C49-AF49-90BF7F86A80E}">
      <dgm:prSet/>
      <dgm:spPr/>
      <dgm:t>
        <a:bodyPr/>
        <a:lstStyle/>
        <a:p>
          <a:endParaRPr lang="it-IT"/>
        </a:p>
      </dgm:t>
    </dgm:pt>
    <dgm:pt modelId="{4831A97C-E72C-B04F-93DB-5E12EAECE2C9}">
      <dgm:prSet phldrT="[Testo]"/>
      <dgm:spPr/>
      <dgm:t>
        <a:bodyPr/>
        <a:lstStyle/>
        <a:p>
          <a:r>
            <a:rPr lang="it-IT" dirty="0"/>
            <a:t>ITAS 10</a:t>
          </a:r>
        </a:p>
      </dgm:t>
    </dgm:pt>
    <dgm:pt modelId="{425B0B2A-8CC1-B740-A4CD-C2EDB1DFF1D9}" type="parTrans" cxnId="{CFCFA314-6E02-A148-A964-013CB8C056A2}">
      <dgm:prSet/>
      <dgm:spPr/>
      <dgm:t>
        <a:bodyPr/>
        <a:lstStyle/>
        <a:p>
          <a:endParaRPr lang="it-IT"/>
        </a:p>
      </dgm:t>
    </dgm:pt>
    <dgm:pt modelId="{07AC5944-7BEF-614A-A403-2E8E3ADE0E6F}" type="sibTrans" cxnId="{CFCFA314-6E02-A148-A964-013CB8C056A2}">
      <dgm:prSet/>
      <dgm:spPr/>
      <dgm:t>
        <a:bodyPr/>
        <a:lstStyle/>
        <a:p>
          <a:endParaRPr lang="it-IT"/>
        </a:p>
      </dgm:t>
    </dgm:pt>
    <dgm:pt modelId="{EDFAED56-9915-AC40-A13F-926907F033FC}">
      <dgm:prSet/>
      <dgm:spPr/>
      <dgm:t>
        <a:bodyPr/>
        <a:lstStyle/>
        <a:p>
          <a:r>
            <a:rPr lang="it-IT" dirty="0"/>
            <a:t>ITAS 11</a:t>
          </a:r>
        </a:p>
      </dgm:t>
    </dgm:pt>
    <dgm:pt modelId="{B94275BD-7391-8445-AC0A-18CA31E3B0C3}" type="parTrans" cxnId="{EC0A6CA2-849B-9942-B30E-F9FE314A093B}">
      <dgm:prSet/>
      <dgm:spPr/>
      <dgm:t>
        <a:bodyPr/>
        <a:lstStyle/>
        <a:p>
          <a:endParaRPr lang="it-IT"/>
        </a:p>
      </dgm:t>
    </dgm:pt>
    <dgm:pt modelId="{0E2DF841-669D-8D40-AAC0-9F73354378ED}" type="sibTrans" cxnId="{EC0A6CA2-849B-9942-B30E-F9FE314A093B}">
      <dgm:prSet/>
      <dgm:spPr/>
      <dgm:t>
        <a:bodyPr/>
        <a:lstStyle/>
        <a:p>
          <a:endParaRPr lang="it-IT"/>
        </a:p>
      </dgm:t>
    </dgm:pt>
    <dgm:pt modelId="{10A71953-B49A-4247-9E3A-6E196D40AD27}">
      <dgm:prSet/>
      <dgm:spPr/>
      <dgm:t>
        <a:bodyPr/>
        <a:lstStyle/>
        <a:p>
          <a:r>
            <a:rPr lang="it-IT" dirty="0"/>
            <a:t>ITAS 14</a:t>
          </a:r>
        </a:p>
      </dgm:t>
    </dgm:pt>
    <dgm:pt modelId="{D9A8D815-0005-7D45-82BC-6B22EC5D8C68}" type="parTrans" cxnId="{A40963BA-C222-AF4B-BE67-C027530DF25A}">
      <dgm:prSet/>
      <dgm:spPr/>
      <dgm:t>
        <a:bodyPr/>
        <a:lstStyle/>
        <a:p>
          <a:endParaRPr lang="it-IT"/>
        </a:p>
      </dgm:t>
    </dgm:pt>
    <dgm:pt modelId="{A237914D-1664-224A-B4E4-A04F061967C2}" type="sibTrans" cxnId="{A40963BA-C222-AF4B-BE67-C027530DF25A}">
      <dgm:prSet/>
      <dgm:spPr/>
      <dgm:t>
        <a:bodyPr/>
        <a:lstStyle/>
        <a:p>
          <a:endParaRPr lang="it-IT"/>
        </a:p>
      </dgm:t>
    </dgm:pt>
    <dgm:pt modelId="{3F85661E-5376-3045-AD7E-27DD101AFE9C}">
      <dgm:prSet/>
      <dgm:spPr/>
      <dgm:t>
        <a:bodyPr/>
        <a:lstStyle/>
        <a:p>
          <a:r>
            <a:rPr lang="it-IT" dirty="0"/>
            <a:t>ITAS 17</a:t>
          </a:r>
        </a:p>
      </dgm:t>
    </dgm:pt>
    <dgm:pt modelId="{FBC5DD67-C18D-0947-834E-5F9626C44449}" type="parTrans" cxnId="{335ED900-FDA7-FD41-B4BF-6ABB2A48951A}">
      <dgm:prSet/>
      <dgm:spPr/>
      <dgm:t>
        <a:bodyPr/>
        <a:lstStyle/>
        <a:p>
          <a:endParaRPr lang="it-IT"/>
        </a:p>
      </dgm:t>
    </dgm:pt>
    <dgm:pt modelId="{B0227E24-7E86-324E-AD29-58A2530DE7C8}" type="sibTrans" cxnId="{335ED900-FDA7-FD41-B4BF-6ABB2A48951A}">
      <dgm:prSet/>
      <dgm:spPr/>
      <dgm:t>
        <a:bodyPr/>
        <a:lstStyle/>
        <a:p>
          <a:endParaRPr lang="it-IT"/>
        </a:p>
      </dgm:t>
    </dgm:pt>
    <dgm:pt modelId="{50032E05-3660-D041-9DAF-BA5D29181275}">
      <dgm:prSet/>
      <dgm:spPr/>
      <dgm:t>
        <a:bodyPr/>
        <a:lstStyle/>
        <a:p>
          <a:r>
            <a:rPr lang="it-IT" dirty="0" err="1"/>
            <a:t>Imm</a:t>
          </a:r>
          <a:r>
            <a:rPr lang="it-IT" dirty="0"/>
            <a:t>. materiali</a:t>
          </a:r>
        </a:p>
      </dgm:t>
    </dgm:pt>
    <dgm:pt modelId="{3A7DBA09-A054-BB43-80C2-2BE698F63D56}" type="parTrans" cxnId="{D939D930-C8AA-4B4B-ADF3-8961FDFB8F1C}">
      <dgm:prSet/>
      <dgm:spPr/>
      <dgm:t>
        <a:bodyPr/>
        <a:lstStyle/>
        <a:p>
          <a:endParaRPr lang="it-IT"/>
        </a:p>
      </dgm:t>
    </dgm:pt>
    <dgm:pt modelId="{A0564D1A-AF11-BA4E-B4F4-2BD20F719B5D}" type="sibTrans" cxnId="{D939D930-C8AA-4B4B-ADF3-8961FDFB8F1C}">
      <dgm:prSet/>
      <dgm:spPr/>
      <dgm:t>
        <a:bodyPr/>
        <a:lstStyle/>
        <a:p>
          <a:endParaRPr lang="it-IT"/>
        </a:p>
      </dgm:t>
    </dgm:pt>
    <dgm:pt modelId="{B77DF5E4-44C4-504A-8A07-71D8C224E4C2}">
      <dgm:prSet/>
      <dgm:spPr/>
      <dgm:t>
        <a:bodyPr/>
        <a:lstStyle/>
        <a:p>
          <a:r>
            <a:rPr lang="it-IT" dirty="0" err="1"/>
            <a:t>Imm</a:t>
          </a:r>
          <a:r>
            <a:rPr lang="it-IT" dirty="0"/>
            <a:t>. immateriali</a:t>
          </a:r>
        </a:p>
      </dgm:t>
    </dgm:pt>
    <dgm:pt modelId="{AC2F6662-A668-714D-BED6-509E2D04B070}" type="parTrans" cxnId="{A5D9A93D-1627-404A-AF87-39EBDAB81A46}">
      <dgm:prSet/>
      <dgm:spPr/>
      <dgm:t>
        <a:bodyPr/>
        <a:lstStyle/>
        <a:p>
          <a:endParaRPr lang="it-IT"/>
        </a:p>
      </dgm:t>
    </dgm:pt>
    <dgm:pt modelId="{BB8389F6-91B8-D44C-A127-65D4E10048E0}" type="sibTrans" cxnId="{A5D9A93D-1627-404A-AF87-39EBDAB81A46}">
      <dgm:prSet/>
      <dgm:spPr/>
      <dgm:t>
        <a:bodyPr/>
        <a:lstStyle/>
        <a:p>
          <a:endParaRPr lang="it-IT"/>
        </a:p>
      </dgm:t>
    </dgm:pt>
    <dgm:pt modelId="{9BCEA3C3-7A65-E74F-A852-6EDCB35B529C}">
      <dgm:prSet/>
      <dgm:spPr/>
      <dgm:t>
        <a:bodyPr/>
        <a:lstStyle/>
        <a:p>
          <a:r>
            <a:rPr lang="it-IT" dirty="0"/>
            <a:t>Rimanenze</a:t>
          </a:r>
        </a:p>
      </dgm:t>
    </dgm:pt>
    <dgm:pt modelId="{8C90E17B-5F30-9F40-9B2F-A75D5EC89B73}" type="parTrans" cxnId="{990765B0-EF84-D04D-8F1B-629B44A909AA}">
      <dgm:prSet/>
      <dgm:spPr/>
      <dgm:t>
        <a:bodyPr/>
        <a:lstStyle/>
        <a:p>
          <a:endParaRPr lang="it-IT"/>
        </a:p>
      </dgm:t>
    </dgm:pt>
    <dgm:pt modelId="{EF7973EA-0F74-E44C-9632-BC6E2FB92C52}" type="sibTrans" cxnId="{990765B0-EF84-D04D-8F1B-629B44A909AA}">
      <dgm:prSet/>
      <dgm:spPr/>
      <dgm:t>
        <a:bodyPr/>
        <a:lstStyle/>
        <a:p>
          <a:endParaRPr lang="it-IT"/>
        </a:p>
      </dgm:t>
    </dgm:pt>
    <dgm:pt modelId="{7B069692-571A-6B4A-8BE4-FA42848E8FD8}">
      <dgm:prSet/>
      <dgm:spPr/>
      <dgm:t>
        <a:bodyPr/>
        <a:lstStyle/>
        <a:p>
          <a:r>
            <a:rPr lang="it-IT" dirty="0"/>
            <a:t>Strumenti finanziari</a:t>
          </a:r>
        </a:p>
      </dgm:t>
    </dgm:pt>
    <dgm:pt modelId="{90CF8834-B756-9B42-B5AE-62B1D848B99C}" type="parTrans" cxnId="{A108D292-60C8-2540-8B59-E76114BA9DF4}">
      <dgm:prSet/>
      <dgm:spPr/>
      <dgm:t>
        <a:bodyPr/>
        <a:lstStyle/>
        <a:p>
          <a:endParaRPr lang="it-IT"/>
        </a:p>
      </dgm:t>
    </dgm:pt>
    <dgm:pt modelId="{68787B82-AFA7-954B-964D-B8006C1BD12C}" type="sibTrans" cxnId="{A108D292-60C8-2540-8B59-E76114BA9DF4}">
      <dgm:prSet/>
      <dgm:spPr/>
      <dgm:t>
        <a:bodyPr/>
        <a:lstStyle/>
        <a:p>
          <a:endParaRPr lang="it-IT"/>
        </a:p>
      </dgm:t>
    </dgm:pt>
    <dgm:pt modelId="{01FE2779-578B-674B-9927-F6AF0AF83FBE}">
      <dgm:prSet/>
      <dgm:spPr/>
      <dgm:t>
        <a:bodyPr/>
        <a:lstStyle/>
        <a:p>
          <a:r>
            <a:rPr lang="it-IT" dirty="0"/>
            <a:t>Partecipazioni in organismi controllati, collegati e accordi a controllo congiunto</a:t>
          </a:r>
        </a:p>
      </dgm:t>
    </dgm:pt>
    <dgm:pt modelId="{02BCBA91-C2B8-3D4A-9474-55B731FF68FC}" type="parTrans" cxnId="{B8EA6A57-5B14-F849-945B-EA0B43A3F49B}">
      <dgm:prSet/>
      <dgm:spPr/>
      <dgm:t>
        <a:bodyPr/>
        <a:lstStyle/>
        <a:p>
          <a:endParaRPr lang="it-IT"/>
        </a:p>
      </dgm:t>
    </dgm:pt>
    <dgm:pt modelId="{5646C1E3-202E-A441-AE30-DE8DF12F9198}" type="sibTrans" cxnId="{B8EA6A57-5B14-F849-945B-EA0B43A3F49B}">
      <dgm:prSet/>
      <dgm:spPr/>
      <dgm:t>
        <a:bodyPr/>
        <a:lstStyle/>
        <a:p>
          <a:endParaRPr lang="it-IT"/>
        </a:p>
      </dgm:t>
    </dgm:pt>
    <dgm:pt modelId="{6A4AF121-561D-684B-9DCD-082614034707}">
      <dgm:prSet/>
      <dgm:spPr/>
      <dgm:t>
        <a:bodyPr/>
        <a:lstStyle/>
        <a:p>
          <a:r>
            <a:rPr lang="it-IT" dirty="0"/>
            <a:t>Ratei e risconti</a:t>
          </a:r>
        </a:p>
      </dgm:t>
    </dgm:pt>
    <dgm:pt modelId="{C4E07CD8-4DCF-1D4B-8115-5EFFA1A5A181}" type="parTrans" cxnId="{8A918E5D-E7DA-9342-9774-9D2C89231F7C}">
      <dgm:prSet/>
      <dgm:spPr/>
      <dgm:t>
        <a:bodyPr/>
        <a:lstStyle/>
        <a:p>
          <a:endParaRPr lang="it-IT"/>
        </a:p>
      </dgm:t>
    </dgm:pt>
    <dgm:pt modelId="{6EB88782-EF5F-6B40-9CCA-127397B3745E}" type="sibTrans" cxnId="{8A918E5D-E7DA-9342-9774-9D2C89231F7C}">
      <dgm:prSet/>
      <dgm:spPr/>
      <dgm:t>
        <a:bodyPr/>
        <a:lstStyle/>
        <a:p>
          <a:endParaRPr lang="it-IT"/>
        </a:p>
      </dgm:t>
    </dgm:pt>
    <dgm:pt modelId="{0DE2DD7C-85A6-9D4F-A1B6-2F9D43F45126}" type="pres">
      <dgm:prSet presAssocID="{252BA722-19C9-2C47-88EE-D6BD6450236D}" presName="Name0" presStyleCnt="0">
        <dgm:presLayoutVars>
          <dgm:chPref val="1"/>
          <dgm:dir/>
          <dgm:animOne val="branch"/>
          <dgm:animLvl val="lvl"/>
          <dgm:resizeHandles val="exact"/>
        </dgm:presLayoutVars>
      </dgm:prSet>
      <dgm:spPr/>
    </dgm:pt>
    <dgm:pt modelId="{4A8A835B-A214-BB45-923F-0EF55FADE2AF}" type="pres">
      <dgm:prSet presAssocID="{03F7A64D-0115-1944-BD1F-7F22827005DB}" presName="root1" presStyleCnt="0"/>
      <dgm:spPr/>
    </dgm:pt>
    <dgm:pt modelId="{6D8B0A02-B9DB-DC4E-A0DA-B0CB4AA170AC}" type="pres">
      <dgm:prSet presAssocID="{03F7A64D-0115-1944-BD1F-7F22827005DB}" presName="LevelOneTextNode" presStyleLbl="node0" presStyleIdx="0" presStyleCnt="1">
        <dgm:presLayoutVars>
          <dgm:chPref val="3"/>
        </dgm:presLayoutVars>
      </dgm:prSet>
      <dgm:spPr/>
    </dgm:pt>
    <dgm:pt modelId="{4B03E1DF-0736-364C-A97F-63AD033FC4EB}" type="pres">
      <dgm:prSet presAssocID="{03F7A64D-0115-1944-BD1F-7F22827005DB}" presName="level2hierChild" presStyleCnt="0"/>
      <dgm:spPr/>
    </dgm:pt>
    <dgm:pt modelId="{48436A65-7908-CF46-8C81-0CDFE2CC1B22}" type="pres">
      <dgm:prSet presAssocID="{BB3B90F2-787E-4345-B8B9-79980B432949}" presName="conn2-1" presStyleLbl="parChTrans1D2" presStyleIdx="0" presStyleCnt="6"/>
      <dgm:spPr/>
    </dgm:pt>
    <dgm:pt modelId="{56A59C46-6131-8646-BEB5-2E2C1713FC09}" type="pres">
      <dgm:prSet presAssocID="{BB3B90F2-787E-4345-B8B9-79980B432949}" presName="connTx" presStyleLbl="parChTrans1D2" presStyleIdx="0" presStyleCnt="6"/>
      <dgm:spPr/>
    </dgm:pt>
    <dgm:pt modelId="{5E9047C2-0048-FA4F-A29B-1833024BE37D}" type="pres">
      <dgm:prSet presAssocID="{6AE41065-4547-7244-B40F-289BDBE763DF}" presName="root2" presStyleCnt="0"/>
      <dgm:spPr/>
    </dgm:pt>
    <dgm:pt modelId="{0AA9533F-863B-C548-B235-31E53D91F2C3}" type="pres">
      <dgm:prSet presAssocID="{6AE41065-4547-7244-B40F-289BDBE763DF}" presName="LevelTwoTextNode" presStyleLbl="node2" presStyleIdx="0" presStyleCnt="6">
        <dgm:presLayoutVars>
          <dgm:chPref val="3"/>
        </dgm:presLayoutVars>
      </dgm:prSet>
      <dgm:spPr/>
    </dgm:pt>
    <dgm:pt modelId="{BEC0B2A6-0397-2246-ADA0-CB594BE89A6E}" type="pres">
      <dgm:prSet presAssocID="{6AE41065-4547-7244-B40F-289BDBE763DF}" presName="level3hierChild" presStyleCnt="0"/>
      <dgm:spPr/>
    </dgm:pt>
    <dgm:pt modelId="{D7DBB3F9-E9A5-AC4B-B7EB-C9B0EDEADC0D}" type="pres">
      <dgm:prSet presAssocID="{3A7DBA09-A054-BB43-80C2-2BE698F63D56}" presName="conn2-1" presStyleLbl="parChTrans1D3" presStyleIdx="0" presStyleCnt="6"/>
      <dgm:spPr/>
    </dgm:pt>
    <dgm:pt modelId="{8EB70D28-8DF0-CE45-A994-2AC1FC2A2DD9}" type="pres">
      <dgm:prSet presAssocID="{3A7DBA09-A054-BB43-80C2-2BE698F63D56}" presName="connTx" presStyleLbl="parChTrans1D3" presStyleIdx="0" presStyleCnt="6"/>
      <dgm:spPr/>
    </dgm:pt>
    <dgm:pt modelId="{D2AE973D-7F7E-1D4C-B331-65FBEB259C9F}" type="pres">
      <dgm:prSet presAssocID="{50032E05-3660-D041-9DAF-BA5D29181275}" presName="root2" presStyleCnt="0"/>
      <dgm:spPr/>
    </dgm:pt>
    <dgm:pt modelId="{09B596EC-06D9-2F45-B36E-6761232D9DEF}" type="pres">
      <dgm:prSet presAssocID="{50032E05-3660-D041-9DAF-BA5D29181275}" presName="LevelTwoTextNode" presStyleLbl="node3" presStyleIdx="0" presStyleCnt="6">
        <dgm:presLayoutVars>
          <dgm:chPref val="3"/>
        </dgm:presLayoutVars>
      </dgm:prSet>
      <dgm:spPr/>
    </dgm:pt>
    <dgm:pt modelId="{8907E2B3-7A28-934F-9861-E9E385072CE2}" type="pres">
      <dgm:prSet presAssocID="{50032E05-3660-D041-9DAF-BA5D29181275}" presName="level3hierChild" presStyleCnt="0"/>
      <dgm:spPr/>
    </dgm:pt>
    <dgm:pt modelId="{5057912D-9D6B-3944-BF26-4D607C920C1B}" type="pres">
      <dgm:prSet presAssocID="{38ADA5D4-5182-1C41-95A4-F5E96C82DBEF}" presName="conn2-1" presStyleLbl="parChTrans1D2" presStyleIdx="1" presStyleCnt="6"/>
      <dgm:spPr/>
    </dgm:pt>
    <dgm:pt modelId="{891C2201-0FC7-E24D-8E11-A3B111DDF676}" type="pres">
      <dgm:prSet presAssocID="{38ADA5D4-5182-1C41-95A4-F5E96C82DBEF}" presName="connTx" presStyleLbl="parChTrans1D2" presStyleIdx="1" presStyleCnt="6"/>
      <dgm:spPr/>
    </dgm:pt>
    <dgm:pt modelId="{BD772FB9-0B3B-5043-B057-2FDFAFFAC574}" type="pres">
      <dgm:prSet presAssocID="{55D652EB-F0EE-DB48-89DE-B90FF14AC712}" presName="root2" presStyleCnt="0"/>
      <dgm:spPr/>
    </dgm:pt>
    <dgm:pt modelId="{CFE86EC7-F4D0-C94D-9822-D1FC569BAE18}" type="pres">
      <dgm:prSet presAssocID="{55D652EB-F0EE-DB48-89DE-B90FF14AC712}" presName="LevelTwoTextNode" presStyleLbl="node2" presStyleIdx="1" presStyleCnt="6">
        <dgm:presLayoutVars>
          <dgm:chPref val="3"/>
        </dgm:presLayoutVars>
      </dgm:prSet>
      <dgm:spPr/>
    </dgm:pt>
    <dgm:pt modelId="{ECD0BCB6-2559-8941-B345-157AD571E80F}" type="pres">
      <dgm:prSet presAssocID="{55D652EB-F0EE-DB48-89DE-B90FF14AC712}" presName="level3hierChild" presStyleCnt="0"/>
      <dgm:spPr/>
    </dgm:pt>
    <dgm:pt modelId="{5A3CC406-3CC1-7740-967E-2CC712BEC199}" type="pres">
      <dgm:prSet presAssocID="{AC2F6662-A668-714D-BED6-509E2D04B070}" presName="conn2-1" presStyleLbl="parChTrans1D3" presStyleIdx="1" presStyleCnt="6"/>
      <dgm:spPr/>
    </dgm:pt>
    <dgm:pt modelId="{7D6DF4D6-11A9-4E43-B593-6639BCFA22F3}" type="pres">
      <dgm:prSet presAssocID="{AC2F6662-A668-714D-BED6-509E2D04B070}" presName="connTx" presStyleLbl="parChTrans1D3" presStyleIdx="1" presStyleCnt="6"/>
      <dgm:spPr/>
    </dgm:pt>
    <dgm:pt modelId="{52AFD767-8B02-8C45-A0E4-F8236400CC1C}" type="pres">
      <dgm:prSet presAssocID="{B77DF5E4-44C4-504A-8A07-71D8C224E4C2}" presName="root2" presStyleCnt="0"/>
      <dgm:spPr/>
    </dgm:pt>
    <dgm:pt modelId="{D88B0DD4-38CC-1C46-97C0-79400961AD4A}" type="pres">
      <dgm:prSet presAssocID="{B77DF5E4-44C4-504A-8A07-71D8C224E4C2}" presName="LevelTwoTextNode" presStyleLbl="node3" presStyleIdx="1" presStyleCnt="6">
        <dgm:presLayoutVars>
          <dgm:chPref val="3"/>
        </dgm:presLayoutVars>
      </dgm:prSet>
      <dgm:spPr/>
    </dgm:pt>
    <dgm:pt modelId="{1C31593B-CE46-B940-985E-556DBEC7CF6D}" type="pres">
      <dgm:prSet presAssocID="{B77DF5E4-44C4-504A-8A07-71D8C224E4C2}" presName="level3hierChild" presStyleCnt="0"/>
      <dgm:spPr/>
    </dgm:pt>
    <dgm:pt modelId="{F0E3327D-7F1E-F545-97C4-3D9617FDB365}" type="pres">
      <dgm:prSet presAssocID="{425B0B2A-8CC1-B740-A4CD-C2EDB1DFF1D9}" presName="conn2-1" presStyleLbl="parChTrans1D2" presStyleIdx="2" presStyleCnt="6"/>
      <dgm:spPr/>
    </dgm:pt>
    <dgm:pt modelId="{990D9B2D-E245-D044-A755-9727EEEB6BF6}" type="pres">
      <dgm:prSet presAssocID="{425B0B2A-8CC1-B740-A4CD-C2EDB1DFF1D9}" presName="connTx" presStyleLbl="parChTrans1D2" presStyleIdx="2" presStyleCnt="6"/>
      <dgm:spPr/>
    </dgm:pt>
    <dgm:pt modelId="{95AA73EB-2CD8-854D-92D1-AEA15F943B4F}" type="pres">
      <dgm:prSet presAssocID="{4831A97C-E72C-B04F-93DB-5E12EAECE2C9}" presName="root2" presStyleCnt="0"/>
      <dgm:spPr/>
    </dgm:pt>
    <dgm:pt modelId="{ABB44529-EF9C-514E-9EC5-DA6117AD43F0}" type="pres">
      <dgm:prSet presAssocID="{4831A97C-E72C-B04F-93DB-5E12EAECE2C9}" presName="LevelTwoTextNode" presStyleLbl="node2" presStyleIdx="2" presStyleCnt="6">
        <dgm:presLayoutVars>
          <dgm:chPref val="3"/>
        </dgm:presLayoutVars>
      </dgm:prSet>
      <dgm:spPr/>
    </dgm:pt>
    <dgm:pt modelId="{9B3DFC15-626F-5B49-A1A4-F0DA1E7B42F7}" type="pres">
      <dgm:prSet presAssocID="{4831A97C-E72C-B04F-93DB-5E12EAECE2C9}" presName="level3hierChild" presStyleCnt="0"/>
      <dgm:spPr/>
    </dgm:pt>
    <dgm:pt modelId="{04F3458B-CE75-0E49-A4E6-0AD7F5C03EF2}" type="pres">
      <dgm:prSet presAssocID="{8C90E17B-5F30-9F40-9B2F-A75D5EC89B73}" presName="conn2-1" presStyleLbl="parChTrans1D3" presStyleIdx="2" presStyleCnt="6"/>
      <dgm:spPr/>
    </dgm:pt>
    <dgm:pt modelId="{9931A1D6-CC76-9842-AD87-DDD7DB73D342}" type="pres">
      <dgm:prSet presAssocID="{8C90E17B-5F30-9F40-9B2F-A75D5EC89B73}" presName="connTx" presStyleLbl="parChTrans1D3" presStyleIdx="2" presStyleCnt="6"/>
      <dgm:spPr/>
    </dgm:pt>
    <dgm:pt modelId="{561C53B7-1957-CE48-86D0-99ABF773FAD0}" type="pres">
      <dgm:prSet presAssocID="{9BCEA3C3-7A65-E74F-A852-6EDCB35B529C}" presName="root2" presStyleCnt="0"/>
      <dgm:spPr/>
    </dgm:pt>
    <dgm:pt modelId="{64970721-7A33-1144-8F3B-BCC8FBF97585}" type="pres">
      <dgm:prSet presAssocID="{9BCEA3C3-7A65-E74F-A852-6EDCB35B529C}" presName="LevelTwoTextNode" presStyleLbl="node3" presStyleIdx="2" presStyleCnt="6">
        <dgm:presLayoutVars>
          <dgm:chPref val="3"/>
        </dgm:presLayoutVars>
      </dgm:prSet>
      <dgm:spPr/>
    </dgm:pt>
    <dgm:pt modelId="{A3044385-A167-9841-A84D-B9FD943AEDEB}" type="pres">
      <dgm:prSet presAssocID="{9BCEA3C3-7A65-E74F-A852-6EDCB35B529C}" presName="level3hierChild" presStyleCnt="0"/>
      <dgm:spPr/>
    </dgm:pt>
    <dgm:pt modelId="{A2BF6B18-F76A-7743-9D44-91B66568B600}" type="pres">
      <dgm:prSet presAssocID="{B94275BD-7391-8445-AC0A-18CA31E3B0C3}" presName="conn2-1" presStyleLbl="parChTrans1D2" presStyleIdx="3" presStyleCnt="6"/>
      <dgm:spPr/>
    </dgm:pt>
    <dgm:pt modelId="{C2416212-AC65-6944-A78B-438866B7CF57}" type="pres">
      <dgm:prSet presAssocID="{B94275BD-7391-8445-AC0A-18CA31E3B0C3}" presName="connTx" presStyleLbl="parChTrans1D2" presStyleIdx="3" presStyleCnt="6"/>
      <dgm:spPr/>
    </dgm:pt>
    <dgm:pt modelId="{135975D2-5939-6E4E-95DA-72BF91AEE36C}" type="pres">
      <dgm:prSet presAssocID="{EDFAED56-9915-AC40-A13F-926907F033FC}" presName="root2" presStyleCnt="0"/>
      <dgm:spPr/>
    </dgm:pt>
    <dgm:pt modelId="{D9BCB6C5-7733-884C-972E-E702104F3FAA}" type="pres">
      <dgm:prSet presAssocID="{EDFAED56-9915-AC40-A13F-926907F033FC}" presName="LevelTwoTextNode" presStyleLbl="node2" presStyleIdx="3" presStyleCnt="6">
        <dgm:presLayoutVars>
          <dgm:chPref val="3"/>
        </dgm:presLayoutVars>
      </dgm:prSet>
      <dgm:spPr/>
    </dgm:pt>
    <dgm:pt modelId="{E0901A42-7398-3849-B924-9C33CE70F869}" type="pres">
      <dgm:prSet presAssocID="{EDFAED56-9915-AC40-A13F-926907F033FC}" presName="level3hierChild" presStyleCnt="0"/>
      <dgm:spPr/>
    </dgm:pt>
    <dgm:pt modelId="{23A98B14-B7C5-CC4F-95B8-730BB2D22662}" type="pres">
      <dgm:prSet presAssocID="{90CF8834-B756-9B42-B5AE-62B1D848B99C}" presName="conn2-1" presStyleLbl="parChTrans1D3" presStyleIdx="3" presStyleCnt="6"/>
      <dgm:spPr/>
    </dgm:pt>
    <dgm:pt modelId="{C5FEE49E-7611-C54F-8B71-CA614C094588}" type="pres">
      <dgm:prSet presAssocID="{90CF8834-B756-9B42-B5AE-62B1D848B99C}" presName="connTx" presStyleLbl="parChTrans1D3" presStyleIdx="3" presStyleCnt="6"/>
      <dgm:spPr/>
    </dgm:pt>
    <dgm:pt modelId="{96A8AEE7-4F93-4A43-B281-4DF25D9D0B7B}" type="pres">
      <dgm:prSet presAssocID="{7B069692-571A-6B4A-8BE4-FA42848E8FD8}" presName="root2" presStyleCnt="0"/>
      <dgm:spPr/>
    </dgm:pt>
    <dgm:pt modelId="{CB84361F-BAC9-5046-97BD-5A1890D6DBD6}" type="pres">
      <dgm:prSet presAssocID="{7B069692-571A-6B4A-8BE4-FA42848E8FD8}" presName="LevelTwoTextNode" presStyleLbl="node3" presStyleIdx="3" presStyleCnt="6">
        <dgm:presLayoutVars>
          <dgm:chPref val="3"/>
        </dgm:presLayoutVars>
      </dgm:prSet>
      <dgm:spPr/>
    </dgm:pt>
    <dgm:pt modelId="{CB9BEA5C-0EAA-B64B-83ED-82B58F235D8F}" type="pres">
      <dgm:prSet presAssocID="{7B069692-571A-6B4A-8BE4-FA42848E8FD8}" presName="level3hierChild" presStyleCnt="0"/>
      <dgm:spPr/>
    </dgm:pt>
    <dgm:pt modelId="{E8B4A5E2-723B-8646-9EFA-B9C2F83BAA59}" type="pres">
      <dgm:prSet presAssocID="{D9A8D815-0005-7D45-82BC-6B22EC5D8C68}" presName="conn2-1" presStyleLbl="parChTrans1D2" presStyleIdx="4" presStyleCnt="6"/>
      <dgm:spPr/>
    </dgm:pt>
    <dgm:pt modelId="{8039A6AF-B8C2-8943-ABE9-004A81778314}" type="pres">
      <dgm:prSet presAssocID="{D9A8D815-0005-7D45-82BC-6B22EC5D8C68}" presName="connTx" presStyleLbl="parChTrans1D2" presStyleIdx="4" presStyleCnt="6"/>
      <dgm:spPr/>
    </dgm:pt>
    <dgm:pt modelId="{943535AA-7708-D549-8DE4-17CA225FF0E3}" type="pres">
      <dgm:prSet presAssocID="{10A71953-B49A-4247-9E3A-6E196D40AD27}" presName="root2" presStyleCnt="0"/>
      <dgm:spPr/>
    </dgm:pt>
    <dgm:pt modelId="{0296ECD2-7DD0-9C45-884B-5830FC638D78}" type="pres">
      <dgm:prSet presAssocID="{10A71953-B49A-4247-9E3A-6E196D40AD27}" presName="LevelTwoTextNode" presStyleLbl="node2" presStyleIdx="4" presStyleCnt="6">
        <dgm:presLayoutVars>
          <dgm:chPref val="3"/>
        </dgm:presLayoutVars>
      </dgm:prSet>
      <dgm:spPr/>
    </dgm:pt>
    <dgm:pt modelId="{711E1F8C-AB55-A545-9A28-2F2512244E88}" type="pres">
      <dgm:prSet presAssocID="{10A71953-B49A-4247-9E3A-6E196D40AD27}" presName="level3hierChild" presStyleCnt="0"/>
      <dgm:spPr/>
    </dgm:pt>
    <dgm:pt modelId="{0C3D3162-4E6A-7A46-90F6-E87784C6FBC8}" type="pres">
      <dgm:prSet presAssocID="{02BCBA91-C2B8-3D4A-9474-55B731FF68FC}" presName="conn2-1" presStyleLbl="parChTrans1D3" presStyleIdx="4" presStyleCnt="6"/>
      <dgm:spPr/>
    </dgm:pt>
    <dgm:pt modelId="{8EBFA842-47B0-2445-B3D1-AC4E6A9DD926}" type="pres">
      <dgm:prSet presAssocID="{02BCBA91-C2B8-3D4A-9474-55B731FF68FC}" presName="connTx" presStyleLbl="parChTrans1D3" presStyleIdx="4" presStyleCnt="6"/>
      <dgm:spPr/>
    </dgm:pt>
    <dgm:pt modelId="{C9981405-26E1-6647-9273-B36A6280195E}" type="pres">
      <dgm:prSet presAssocID="{01FE2779-578B-674B-9927-F6AF0AF83FBE}" presName="root2" presStyleCnt="0"/>
      <dgm:spPr/>
    </dgm:pt>
    <dgm:pt modelId="{F2A8120E-A25A-C14C-A069-F1DBD333FB83}" type="pres">
      <dgm:prSet presAssocID="{01FE2779-578B-674B-9927-F6AF0AF83FBE}" presName="LevelTwoTextNode" presStyleLbl="node3" presStyleIdx="4" presStyleCnt="6">
        <dgm:presLayoutVars>
          <dgm:chPref val="3"/>
        </dgm:presLayoutVars>
      </dgm:prSet>
      <dgm:spPr/>
    </dgm:pt>
    <dgm:pt modelId="{FC5919EB-6F58-4B41-A57D-6F273D0C8240}" type="pres">
      <dgm:prSet presAssocID="{01FE2779-578B-674B-9927-F6AF0AF83FBE}" presName="level3hierChild" presStyleCnt="0"/>
      <dgm:spPr/>
    </dgm:pt>
    <dgm:pt modelId="{592B28F6-FC4C-7746-BB18-79E02D6840AB}" type="pres">
      <dgm:prSet presAssocID="{FBC5DD67-C18D-0947-834E-5F9626C44449}" presName="conn2-1" presStyleLbl="parChTrans1D2" presStyleIdx="5" presStyleCnt="6"/>
      <dgm:spPr/>
    </dgm:pt>
    <dgm:pt modelId="{FE0BB601-B6B5-9645-B23A-2E69051E0030}" type="pres">
      <dgm:prSet presAssocID="{FBC5DD67-C18D-0947-834E-5F9626C44449}" presName="connTx" presStyleLbl="parChTrans1D2" presStyleIdx="5" presStyleCnt="6"/>
      <dgm:spPr/>
    </dgm:pt>
    <dgm:pt modelId="{BD19D5E5-D1E9-494C-88EB-74FE72270BCA}" type="pres">
      <dgm:prSet presAssocID="{3F85661E-5376-3045-AD7E-27DD101AFE9C}" presName="root2" presStyleCnt="0"/>
      <dgm:spPr/>
    </dgm:pt>
    <dgm:pt modelId="{314849D1-890E-D44A-A380-5F288162BBD5}" type="pres">
      <dgm:prSet presAssocID="{3F85661E-5376-3045-AD7E-27DD101AFE9C}" presName="LevelTwoTextNode" presStyleLbl="node2" presStyleIdx="5" presStyleCnt="6">
        <dgm:presLayoutVars>
          <dgm:chPref val="3"/>
        </dgm:presLayoutVars>
      </dgm:prSet>
      <dgm:spPr/>
    </dgm:pt>
    <dgm:pt modelId="{6131F556-DF41-0A4A-A156-FAE967A9BC84}" type="pres">
      <dgm:prSet presAssocID="{3F85661E-5376-3045-AD7E-27DD101AFE9C}" presName="level3hierChild" presStyleCnt="0"/>
      <dgm:spPr/>
    </dgm:pt>
    <dgm:pt modelId="{19FF4ABB-E90C-5F44-96C1-9C6FA151697F}" type="pres">
      <dgm:prSet presAssocID="{C4E07CD8-4DCF-1D4B-8115-5EFFA1A5A181}" presName="conn2-1" presStyleLbl="parChTrans1D3" presStyleIdx="5" presStyleCnt="6"/>
      <dgm:spPr/>
    </dgm:pt>
    <dgm:pt modelId="{04BF6BFD-95C1-1149-96F1-1E3A48254D09}" type="pres">
      <dgm:prSet presAssocID="{C4E07CD8-4DCF-1D4B-8115-5EFFA1A5A181}" presName="connTx" presStyleLbl="parChTrans1D3" presStyleIdx="5" presStyleCnt="6"/>
      <dgm:spPr/>
    </dgm:pt>
    <dgm:pt modelId="{3B9388CA-A89F-D04C-84C5-341F27577239}" type="pres">
      <dgm:prSet presAssocID="{6A4AF121-561D-684B-9DCD-082614034707}" presName="root2" presStyleCnt="0"/>
      <dgm:spPr/>
    </dgm:pt>
    <dgm:pt modelId="{B82F8D84-AEB8-7348-AFC1-884E69F98034}" type="pres">
      <dgm:prSet presAssocID="{6A4AF121-561D-684B-9DCD-082614034707}" presName="LevelTwoTextNode" presStyleLbl="node3" presStyleIdx="5" presStyleCnt="6">
        <dgm:presLayoutVars>
          <dgm:chPref val="3"/>
        </dgm:presLayoutVars>
      </dgm:prSet>
      <dgm:spPr/>
    </dgm:pt>
    <dgm:pt modelId="{7D90629A-49F1-784F-B3B5-F9C1EF9C95D1}" type="pres">
      <dgm:prSet presAssocID="{6A4AF121-561D-684B-9DCD-082614034707}" presName="level3hierChild" presStyleCnt="0"/>
      <dgm:spPr/>
    </dgm:pt>
  </dgm:ptLst>
  <dgm:cxnLst>
    <dgm:cxn modelId="{335ED900-FDA7-FD41-B4BF-6ABB2A48951A}" srcId="{03F7A64D-0115-1944-BD1F-7F22827005DB}" destId="{3F85661E-5376-3045-AD7E-27DD101AFE9C}" srcOrd="5" destOrd="0" parTransId="{FBC5DD67-C18D-0947-834E-5F9626C44449}" sibTransId="{B0227E24-7E86-324E-AD29-58A2530DE7C8}"/>
    <dgm:cxn modelId="{F36C2204-ABBB-F544-B912-5DBDE6BD89E9}" type="presOf" srcId="{6A4AF121-561D-684B-9DCD-082614034707}" destId="{B82F8D84-AEB8-7348-AFC1-884E69F98034}" srcOrd="0" destOrd="0" presId="urn:microsoft.com/office/officeart/2008/layout/HorizontalMultiLevelHierarchy"/>
    <dgm:cxn modelId="{1FD37905-5B56-BA46-A977-793B5954ED45}" type="presOf" srcId="{B94275BD-7391-8445-AC0A-18CA31E3B0C3}" destId="{A2BF6B18-F76A-7743-9D44-91B66568B600}" srcOrd="0" destOrd="0" presId="urn:microsoft.com/office/officeart/2008/layout/HorizontalMultiLevelHierarchy"/>
    <dgm:cxn modelId="{FA8B340D-A205-4D49-A019-8A40C3B620C2}" type="presOf" srcId="{BB3B90F2-787E-4345-B8B9-79980B432949}" destId="{48436A65-7908-CF46-8C81-0CDFE2CC1B22}" srcOrd="0" destOrd="0" presId="urn:microsoft.com/office/officeart/2008/layout/HorizontalMultiLevelHierarchy"/>
    <dgm:cxn modelId="{CFCFA314-6E02-A148-A964-013CB8C056A2}" srcId="{03F7A64D-0115-1944-BD1F-7F22827005DB}" destId="{4831A97C-E72C-B04F-93DB-5E12EAECE2C9}" srcOrd="2" destOrd="0" parTransId="{425B0B2A-8CC1-B740-A4CD-C2EDB1DFF1D9}" sibTransId="{07AC5944-7BEF-614A-A403-2E8E3ADE0E6F}"/>
    <dgm:cxn modelId="{8BE63019-5D06-6348-92A8-4C31B3402677}" type="presOf" srcId="{02BCBA91-C2B8-3D4A-9474-55B731FF68FC}" destId="{8EBFA842-47B0-2445-B3D1-AC4E6A9DD926}" srcOrd="1" destOrd="0" presId="urn:microsoft.com/office/officeart/2008/layout/HorizontalMultiLevelHierarchy"/>
    <dgm:cxn modelId="{EB70181F-F28D-2B48-B8C4-383C577AB26A}" type="presOf" srcId="{03F7A64D-0115-1944-BD1F-7F22827005DB}" destId="{6D8B0A02-B9DB-DC4E-A0DA-B0CB4AA170AC}" srcOrd="0" destOrd="0" presId="urn:microsoft.com/office/officeart/2008/layout/HorizontalMultiLevelHierarchy"/>
    <dgm:cxn modelId="{D939D930-C8AA-4B4B-ADF3-8961FDFB8F1C}" srcId="{6AE41065-4547-7244-B40F-289BDBE763DF}" destId="{50032E05-3660-D041-9DAF-BA5D29181275}" srcOrd="0" destOrd="0" parTransId="{3A7DBA09-A054-BB43-80C2-2BE698F63D56}" sibTransId="{A0564D1A-AF11-BA4E-B4F4-2BD20F719B5D}"/>
    <dgm:cxn modelId="{3FF13732-CB29-1E41-B291-C70C5CE9CD8E}" type="presOf" srcId="{4831A97C-E72C-B04F-93DB-5E12EAECE2C9}" destId="{ABB44529-EF9C-514E-9EC5-DA6117AD43F0}" srcOrd="0" destOrd="0" presId="urn:microsoft.com/office/officeart/2008/layout/HorizontalMultiLevelHierarchy"/>
    <dgm:cxn modelId="{03F78434-BDE5-3548-9E1A-72A2E67A2FE6}" type="presOf" srcId="{EDFAED56-9915-AC40-A13F-926907F033FC}" destId="{D9BCB6C5-7733-884C-972E-E702104F3FAA}" srcOrd="0" destOrd="0" presId="urn:microsoft.com/office/officeart/2008/layout/HorizontalMultiLevelHierarchy"/>
    <dgm:cxn modelId="{80A6A636-2CE8-FC46-9451-30B47B625587}" type="presOf" srcId="{55D652EB-F0EE-DB48-89DE-B90FF14AC712}" destId="{CFE86EC7-F4D0-C94D-9822-D1FC569BAE18}" srcOrd="0" destOrd="0" presId="urn:microsoft.com/office/officeart/2008/layout/HorizontalMultiLevelHierarchy"/>
    <dgm:cxn modelId="{1479B336-DD13-C24D-B65B-C2F1FE0D42E9}" type="presOf" srcId="{6AE41065-4547-7244-B40F-289BDBE763DF}" destId="{0AA9533F-863B-C548-B235-31E53D91F2C3}" srcOrd="0" destOrd="0" presId="urn:microsoft.com/office/officeart/2008/layout/HorizontalMultiLevelHierarchy"/>
    <dgm:cxn modelId="{A5D9A93D-1627-404A-AF87-39EBDAB81A46}" srcId="{55D652EB-F0EE-DB48-89DE-B90FF14AC712}" destId="{B77DF5E4-44C4-504A-8A07-71D8C224E4C2}" srcOrd="0" destOrd="0" parTransId="{AC2F6662-A668-714D-BED6-509E2D04B070}" sibTransId="{BB8389F6-91B8-D44C-A127-65D4E10048E0}"/>
    <dgm:cxn modelId="{1235C447-A972-3F4C-BDC9-5048E6749BC2}" type="presOf" srcId="{FBC5DD67-C18D-0947-834E-5F9626C44449}" destId="{FE0BB601-B6B5-9645-B23A-2E69051E0030}" srcOrd="1" destOrd="0" presId="urn:microsoft.com/office/officeart/2008/layout/HorizontalMultiLevelHierarchy"/>
    <dgm:cxn modelId="{295B1A4C-452C-344C-996F-A6CEE5EBBD73}" type="presOf" srcId="{AC2F6662-A668-714D-BED6-509E2D04B070}" destId="{5A3CC406-3CC1-7740-967E-2CC712BEC199}" srcOrd="0" destOrd="0" presId="urn:microsoft.com/office/officeart/2008/layout/HorizontalMultiLevelHierarchy"/>
    <dgm:cxn modelId="{E39CE852-2BCB-2344-985C-4AE48583FC8A}" type="presOf" srcId="{01FE2779-578B-674B-9927-F6AF0AF83FBE}" destId="{F2A8120E-A25A-C14C-A069-F1DBD333FB83}" srcOrd="0" destOrd="0" presId="urn:microsoft.com/office/officeart/2008/layout/HorizontalMultiLevelHierarchy"/>
    <dgm:cxn modelId="{B8EA6A57-5B14-F849-945B-EA0B43A3F49B}" srcId="{10A71953-B49A-4247-9E3A-6E196D40AD27}" destId="{01FE2779-578B-674B-9927-F6AF0AF83FBE}" srcOrd="0" destOrd="0" parTransId="{02BCBA91-C2B8-3D4A-9474-55B731FF68FC}" sibTransId="{5646C1E3-202E-A441-AE30-DE8DF12F9198}"/>
    <dgm:cxn modelId="{1A70DF57-162E-0E4E-B193-15AA7B467054}" type="presOf" srcId="{B77DF5E4-44C4-504A-8A07-71D8C224E4C2}" destId="{D88B0DD4-38CC-1C46-97C0-79400961AD4A}" srcOrd="0" destOrd="0" presId="urn:microsoft.com/office/officeart/2008/layout/HorizontalMultiLevelHierarchy"/>
    <dgm:cxn modelId="{A3520B5B-7E8B-2945-AA4B-66A3F27DFB78}" type="presOf" srcId="{B94275BD-7391-8445-AC0A-18CA31E3B0C3}" destId="{C2416212-AC65-6944-A78B-438866B7CF57}" srcOrd="1" destOrd="0" presId="urn:microsoft.com/office/officeart/2008/layout/HorizontalMultiLevelHierarchy"/>
    <dgm:cxn modelId="{8A918E5D-E7DA-9342-9774-9D2C89231F7C}" srcId="{3F85661E-5376-3045-AD7E-27DD101AFE9C}" destId="{6A4AF121-561D-684B-9DCD-082614034707}" srcOrd="0" destOrd="0" parTransId="{C4E07CD8-4DCF-1D4B-8115-5EFFA1A5A181}" sibTransId="{6EB88782-EF5F-6B40-9CCA-127397B3745E}"/>
    <dgm:cxn modelId="{01359C67-01EA-8D4A-87F6-4B99805BFE24}" type="presOf" srcId="{38ADA5D4-5182-1C41-95A4-F5E96C82DBEF}" destId="{891C2201-0FC7-E24D-8E11-A3B111DDF676}" srcOrd="1" destOrd="0" presId="urn:microsoft.com/office/officeart/2008/layout/HorizontalMultiLevelHierarchy"/>
    <dgm:cxn modelId="{56F6A668-47A6-9644-B38D-6EA583549264}" type="presOf" srcId="{90CF8834-B756-9B42-B5AE-62B1D848B99C}" destId="{23A98B14-B7C5-CC4F-95B8-730BB2D22662}" srcOrd="0" destOrd="0" presId="urn:microsoft.com/office/officeart/2008/layout/HorizontalMultiLevelHierarchy"/>
    <dgm:cxn modelId="{4A276269-12D8-904B-BFB6-52CE7117F4CB}" type="presOf" srcId="{90CF8834-B756-9B42-B5AE-62B1D848B99C}" destId="{C5FEE49E-7611-C54F-8B71-CA614C094588}" srcOrd="1" destOrd="0" presId="urn:microsoft.com/office/officeart/2008/layout/HorizontalMultiLevelHierarchy"/>
    <dgm:cxn modelId="{FC2C966D-786B-104D-BD4D-EF4B770B6F42}" type="presOf" srcId="{50032E05-3660-D041-9DAF-BA5D29181275}" destId="{09B596EC-06D9-2F45-B36E-6761232D9DEF}" srcOrd="0" destOrd="0" presId="urn:microsoft.com/office/officeart/2008/layout/HorizontalMultiLevelHierarchy"/>
    <dgm:cxn modelId="{50E7646F-F803-F440-BD67-1C76477D2ECD}" type="presOf" srcId="{3A7DBA09-A054-BB43-80C2-2BE698F63D56}" destId="{D7DBB3F9-E9A5-AC4B-B7EB-C9B0EDEADC0D}" srcOrd="0" destOrd="0" presId="urn:microsoft.com/office/officeart/2008/layout/HorizontalMultiLevelHierarchy"/>
    <dgm:cxn modelId="{6AFBE475-8E7C-D44F-ADE5-F0EBD394DD9D}" type="presOf" srcId="{C4E07CD8-4DCF-1D4B-8115-5EFFA1A5A181}" destId="{19FF4ABB-E90C-5F44-96C1-9C6FA151697F}" srcOrd="0" destOrd="0" presId="urn:microsoft.com/office/officeart/2008/layout/HorizontalMultiLevelHierarchy"/>
    <dgm:cxn modelId="{A7943776-8D4F-BB49-9CCE-21C3CC3D315A}" type="presOf" srcId="{BB3B90F2-787E-4345-B8B9-79980B432949}" destId="{56A59C46-6131-8646-BEB5-2E2C1713FC09}" srcOrd="1" destOrd="0" presId="urn:microsoft.com/office/officeart/2008/layout/HorizontalMultiLevelHierarchy"/>
    <dgm:cxn modelId="{68F01077-5594-4B4F-A6FC-E8A2F9DE6FF8}" srcId="{03F7A64D-0115-1944-BD1F-7F22827005DB}" destId="{6AE41065-4547-7244-B40F-289BDBE763DF}" srcOrd="0" destOrd="0" parTransId="{BB3B90F2-787E-4345-B8B9-79980B432949}" sibTransId="{81382467-5832-764F-B46A-0FA02CC5A30C}"/>
    <dgm:cxn modelId="{B0CE6D77-C997-FA4C-B29F-A9E245BF399C}" type="presOf" srcId="{425B0B2A-8CC1-B740-A4CD-C2EDB1DFF1D9}" destId="{990D9B2D-E245-D044-A755-9727EEEB6BF6}" srcOrd="1" destOrd="0" presId="urn:microsoft.com/office/officeart/2008/layout/HorizontalMultiLevelHierarchy"/>
    <dgm:cxn modelId="{77FECB77-E3AB-0147-BF90-0901E5372691}" type="presOf" srcId="{3F85661E-5376-3045-AD7E-27DD101AFE9C}" destId="{314849D1-890E-D44A-A380-5F288162BBD5}" srcOrd="0" destOrd="0" presId="urn:microsoft.com/office/officeart/2008/layout/HorizontalMultiLevelHierarchy"/>
    <dgm:cxn modelId="{E7E68F92-03EF-DE43-A2A8-CBD12CD87971}" type="presOf" srcId="{8C90E17B-5F30-9F40-9B2F-A75D5EC89B73}" destId="{9931A1D6-CC76-9842-AD87-DDD7DB73D342}" srcOrd="1" destOrd="0" presId="urn:microsoft.com/office/officeart/2008/layout/HorizontalMultiLevelHierarchy"/>
    <dgm:cxn modelId="{A108D292-60C8-2540-8B59-E76114BA9DF4}" srcId="{EDFAED56-9915-AC40-A13F-926907F033FC}" destId="{7B069692-571A-6B4A-8BE4-FA42848E8FD8}" srcOrd="0" destOrd="0" parTransId="{90CF8834-B756-9B42-B5AE-62B1D848B99C}" sibTransId="{68787B82-AFA7-954B-964D-B8006C1BD12C}"/>
    <dgm:cxn modelId="{17192F93-65F9-8F4E-9F1D-21D314954E06}" type="presOf" srcId="{7B069692-571A-6B4A-8BE4-FA42848E8FD8}" destId="{CB84361F-BAC9-5046-97BD-5A1890D6DBD6}" srcOrd="0" destOrd="0" presId="urn:microsoft.com/office/officeart/2008/layout/HorizontalMultiLevelHierarchy"/>
    <dgm:cxn modelId="{B84D9597-39B8-2E45-B1F5-61F76F62468C}" type="presOf" srcId="{8C90E17B-5F30-9F40-9B2F-A75D5EC89B73}" destId="{04F3458B-CE75-0E49-A4E6-0AD7F5C03EF2}" srcOrd="0" destOrd="0" presId="urn:microsoft.com/office/officeart/2008/layout/HorizontalMultiLevelHierarchy"/>
    <dgm:cxn modelId="{BE3B6A9F-493B-6840-9425-971AE4F9CAD9}" type="presOf" srcId="{AC2F6662-A668-714D-BED6-509E2D04B070}" destId="{7D6DF4D6-11A9-4E43-B593-6639BCFA22F3}" srcOrd="1" destOrd="0" presId="urn:microsoft.com/office/officeart/2008/layout/HorizontalMultiLevelHierarchy"/>
    <dgm:cxn modelId="{EC0A6CA2-849B-9942-B30E-F9FE314A093B}" srcId="{03F7A64D-0115-1944-BD1F-7F22827005DB}" destId="{EDFAED56-9915-AC40-A13F-926907F033FC}" srcOrd="3" destOrd="0" parTransId="{B94275BD-7391-8445-AC0A-18CA31E3B0C3}" sibTransId="{0E2DF841-669D-8D40-AAC0-9F73354378ED}"/>
    <dgm:cxn modelId="{6C2C62AB-83AB-774E-95AD-7BDAC1E9CFBD}" type="presOf" srcId="{425B0B2A-8CC1-B740-A4CD-C2EDB1DFF1D9}" destId="{F0E3327D-7F1E-F545-97C4-3D9617FDB365}" srcOrd="0" destOrd="0" presId="urn:microsoft.com/office/officeart/2008/layout/HorizontalMultiLevelHierarchy"/>
    <dgm:cxn modelId="{990765B0-EF84-D04D-8F1B-629B44A909AA}" srcId="{4831A97C-E72C-B04F-93DB-5E12EAECE2C9}" destId="{9BCEA3C3-7A65-E74F-A852-6EDCB35B529C}" srcOrd="0" destOrd="0" parTransId="{8C90E17B-5F30-9F40-9B2F-A75D5EC89B73}" sibTransId="{EF7973EA-0F74-E44C-9632-BC6E2FB92C52}"/>
    <dgm:cxn modelId="{85B724B1-B653-8646-B0EB-6AE05F8760A2}" type="presOf" srcId="{FBC5DD67-C18D-0947-834E-5F9626C44449}" destId="{592B28F6-FC4C-7746-BB18-79E02D6840AB}" srcOrd="0" destOrd="0" presId="urn:microsoft.com/office/officeart/2008/layout/HorizontalMultiLevelHierarchy"/>
    <dgm:cxn modelId="{16387EB3-AFC7-9E4D-89B8-9E7C3B037A9B}" type="presOf" srcId="{252BA722-19C9-2C47-88EE-D6BD6450236D}" destId="{0DE2DD7C-85A6-9D4F-A1B6-2F9D43F45126}" srcOrd="0" destOrd="0" presId="urn:microsoft.com/office/officeart/2008/layout/HorizontalMultiLevelHierarchy"/>
    <dgm:cxn modelId="{7D0A9BB6-6DB9-7847-837A-FC2CC214F988}" type="presOf" srcId="{02BCBA91-C2B8-3D4A-9474-55B731FF68FC}" destId="{0C3D3162-4E6A-7A46-90F6-E87784C6FBC8}" srcOrd="0" destOrd="0" presId="urn:microsoft.com/office/officeart/2008/layout/HorizontalMultiLevelHierarchy"/>
    <dgm:cxn modelId="{88FA2AB8-69EE-C24B-88AD-6532FC7520F2}" type="presOf" srcId="{C4E07CD8-4DCF-1D4B-8115-5EFFA1A5A181}" destId="{04BF6BFD-95C1-1149-96F1-1E3A48254D09}" srcOrd="1" destOrd="0" presId="urn:microsoft.com/office/officeart/2008/layout/HorizontalMultiLevelHierarchy"/>
    <dgm:cxn modelId="{A40963BA-C222-AF4B-BE67-C027530DF25A}" srcId="{03F7A64D-0115-1944-BD1F-7F22827005DB}" destId="{10A71953-B49A-4247-9E3A-6E196D40AD27}" srcOrd="4" destOrd="0" parTransId="{D9A8D815-0005-7D45-82BC-6B22EC5D8C68}" sibTransId="{A237914D-1664-224A-B4E4-A04F061967C2}"/>
    <dgm:cxn modelId="{A2B14FC1-368E-6341-B691-A0C0EFCF6B81}" type="presOf" srcId="{D9A8D815-0005-7D45-82BC-6B22EC5D8C68}" destId="{8039A6AF-B8C2-8943-ABE9-004A81778314}" srcOrd="1" destOrd="0" presId="urn:microsoft.com/office/officeart/2008/layout/HorizontalMultiLevelHierarchy"/>
    <dgm:cxn modelId="{165BDDCD-5D82-F147-8F2D-C034CC92AC2E}" type="presOf" srcId="{D9A8D815-0005-7D45-82BC-6B22EC5D8C68}" destId="{E8B4A5E2-723B-8646-9EFA-B9C2F83BAA59}" srcOrd="0" destOrd="0" presId="urn:microsoft.com/office/officeart/2008/layout/HorizontalMultiLevelHierarchy"/>
    <dgm:cxn modelId="{767A00D3-3054-8A4D-AE36-5190BAF7B21B}" type="presOf" srcId="{9BCEA3C3-7A65-E74F-A852-6EDCB35B529C}" destId="{64970721-7A33-1144-8F3B-BCC8FBF97585}" srcOrd="0" destOrd="0" presId="urn:microsoft.com/office/officeart/2008/layout/HorizontalMultiLevelHierarchy"/>
    <dgm:cxn modelId="{D8FB97D5-27A8-AB4B-B8EB-8BDB6F9D0DEF}" type="presOf" srcId="{38ADA5D4-5182-1C41-95A4-F5E96C82DBEF}" destId="{5057912D-9D6B-3944-BF26-4D607C920C1B}" srcOrd="0" destOrd="0" presId="urn:microsoft.com/office/officeart/2008/layout/HorizontalMultiLevelHierarchy"/>
    <dgm:cxn modelId="{EDC301E8-F483-5E4F-BEDE-7C79E3BBFE93}" srcId="{252BA722-19C9-2C47-88EE-D6BD6450236D}" destId="{03F7A64D-0115-1944-BD1F-7F22827005DB}" srcOrd="0" destOrd="0" parTransId="{AE7D51F7-4849-4242-B3D4-39111C77C421}" sibTransId="{A2F753CF-7DBA-F240-AE08-724C96CDE2CE}"/>
    <dgm:cxn modelId="{2C8ABEEB-2DB5-8C4E-BB6C-97848E215BCB}" type="presOf" srcId="{10A71953-B49A-4247-9E3A-6E196D40AD27}" destId="{0296ECD2-7DD0-9C45-884B-5830FC638D78}" srcOrd="0" destOrd="0" presId="urn:microsoft.com/office/officeart/2008/layout/HorizontalMultiLevelHierarchy"/>
    <dgm:cxn modelId="{15BD54FD-3C3F-8C49-AF49-90BF7F86A80E}" srcId="{03F7A64D-0115-1944-BD1F-7F22827005DB}" destId="{55D652EB-F0EE-DB48-89DE-B90FF14AC712}" srcOrd="1" destOrd="0" parTransId="{38ADA5D4-5182-1C41-95A4-F5E96C82DBEF}" sibTransId="{A93B7BC5-8D94-A940-9C97-55B5BEA6E79A}"/>
    <dgm:cxn modelId="{A2E1F4FF-B607-FD4C-BA61-C9F39AA74CB8}" type="presOf" srcId="{3A7DBA09-A054-BB43-80C2-2BE698F63D56}" destId="{8EB70D28-8DF0-CE45-A994-2AC1FC2A2DD9}" srcOrd="1" destOrd="0" presId="urn:microsoft.com/office/officeart/2008/layout/HorizontalMultiLevelHierarchy"/>
    <dgm:cxn modelId="{AC1AF5AB-60D9-6946-803E-2278396C2FE0}" type="presParOf" srcId="{0DE2DD7C-85A6-9D4F-A1B6-2F9D43F45126}" destId="{4A8A835B-A214-BB45-923F-0EF55FADE2AF}" srcOrd="0" destOrd="0" presId="urn:microsoft.com/office/officeart/2008/layout/HorizontalMultiLevelHierarchy"/>
    <dgm:cxn modelId="{18520915-8B00-2C43-B8E1-7397A5B8FCE0}" type="presParOf" srcId="{4A8A835B-A214-BB45-923F-0EF55FADE2AF}" destId="{6D8B0A02-B9DB-DC4E-A0DA-B0CB4AA170AC}" srcOrd="0" destOrd="0" presId="urn:microsoft.com/office/officeart/2008/layout/HorizontalMultiLevelHierarchy"/>
    <dgm:cxn modelId="{FCCE8A9A-36C7-1048-AFBB-5E06399CBB36}" type="presParOf" srcId="{4A8A835B-A214-BB45-923F-0EF55FADE2AF}" destId="{4B03E1DF-0736-364C-A97F-63AD033FC4EB}" srcOrd="1" destOrd="0" presId="urn:microsoft.com/office/officeart/2008/layout/HorizontalMultiLevelHierarchy"/>
    <dgm:cxn modelId="{4ABB38F7-B039-8F44-8068-3948DF132BC0}" type="presParOf" srcId="{4B03E1DF-0736-364C-A97F-63AD033FC4EB}" destId="{48436A65-7908-CF46-8C81-0CDFE2CC1B22}" srcOrd="0" destOrd="0" presId="urn:microsoft.com/office/officeart/2008/layout/HorizontalMultiLevelHierarchy"/>
    <dgm:cxn modelId="{8D3A656F-5052-BD4D-BB9D-09F54A81D778}" type="presParOf" srcId="{48436A65-7908-CF46-8C81-0CDFE2CC1B22}" destId="{56A59C46-6131-8646-BEB5-2E2C1713FC09}" srcOrd="0" destOrd="0" presId="urn:microsoft.com/office/officeart/2008/layout/HorizontalMultiLevelHierarchy"/>
    <dgm:cxn modelId="{7F467A9E-E408-BD49-9A94-FDC5B37B7B01}" type="presParOf" srcId="{4B03E1DF-0736-364C-A97F-63AD033FC4EB}" destId="{5E9047C2-0048-FA4F-A29B-1833024BE37D}" srcOrd="1" destOrd="0" presId="urn:microsoft.com/office/officeart/2008/layout/HorizontalMultiLevelHierarchy"/>
    <dgm:cxn modelId="{2C3BA7FA-265B-5D4C-B1F8-148B5310DC34}" type="presParOf" srcId="{5E9047C2-0048-FA4F-A29B-1833024BE37D}" destId="{0AA9533F-863B-C548-B235-31E53D91F2C3}" srcOrd="0" destOrd="0" presId="urn:microsoft.com/office/officeart/2008/layout/HorizontalMultiLevelHierarchy"/>
    <dgm:cxn modelId="{0340B315-E1FB-334D-9158-D0C019F4441B}" type="presParOf" srcId="{5E9047C2-0048-FA4F-A29B-1833024BE37D}" destId="{BEC0B2A6-0397-2246-ADA0-CB594BE89A6E}" srcOrd="1" destOrd="0" presId="urn:microsoft.com/office/officeart/2008/layout/HorizontalMultiLevelHierarchy"/>
    <dgm:cxn modelId="{09CEAEA6-206C-AC4E-9B17-2BCB8B78E134}" type="presParOf" srcId="{BEC0B2A6-0397-2246-ADA0-CB594BE89A6E}" destId="{D7DBB3F9-E9A5-AC4B-B7EB-C9B0EDEADC0D}" srcOrd="0" destOrd="0" presId="urn:microsoft.com/office/officeart/2008/layout/HorizontalMultiLevelHierarchy"/>
    <dgm:cxn modelId="{B8FD5965-609C-C542-8721-6686D60A81E9}" type="presParOf" srcId="{D7DBB3F9-E9A5-AC4B-B7EB-C9B0EDEADC0D}" destId="{8EB70D28-8DF0-CE45-A994-2AC1FC2A2DD9}" srcOrd="0" destOrd="0" presId="urn:microsoft.com/office/officeart/2008/layout/HorizontalMultiLevelHierarchy"/>
    <dgm:cxn modelId="{C2DD5C92-32B5-7D40-8CA8-04F2F12425A9}" type="presParOf" srcId="{BEC0B2A6-0397-2246-ADA0-CB594BE89A6E}" destId="{D2AE973D-7F7E-1D4C-B331-65FBEB259C9F}" srcOrd="1" destOrd="0" presId="urn:microsoft.com/office/officeart/2008/layout/HorizontalMultiLevelHierarchy"/>
    <dgm:cxn modelId="{DF7DAAB8-DC38-1542-AFB9-80CEE3926CCF}" type="presParOf" srcId="{D2AE973D-7F7E-1D4C-B331-65FBEB259C9F}" destId="{09B596EC-06D9-2F45-B36E-6761232D9DEF}" srcOrd="0" destOrd="0" presId="urn:microsoft.com/office/officeart/2008/layout/HorizontalMultiLevelHierarchy"/>
    <dgm:cxn modelId="{62A9F439-5D19-E04B-A8F9-EF8234506ED2}" type="presParOf" srcId="{D2AE973D-7F7E-1D4C-B331-65FBEB259C9F}" destId="{8907E2B3-7A28-934F-9861-E9E385072CE2}" srcOrd="1" destOrd="0" presId="urn:microsoft.com/office/officeart/2008/layout/HorizontalMultiLevelHierarchy"/>
    <dgm:cxn modelId="{D3D7FE44-0CA1-7344-8776-E67A6BCE1CD0}" type="presParOf" srcId="{4B03E1DF-0736-364C-A97F-63AD033FC4EB}" destId="{5057912D-9D6B-3944-BF26-4D607C920C1B}" srcOrd="2" destOrd="0" presId="urn:microsoft.com/office/officeart/2008/layout/HorizontalMultiLevelHierarchy"/>
    <dgm:cxn modelId="{9E2F2284-F091-174B-B0EF-BEB5448FFFD1}" type="presParOf" srcId="{5057912D-9D6B-3944-BF26-4D607C920C1B}" destId="{891C2201-0FC7-E24D-8E11-A3B111DDF676}" srcOrd="0" destOrd="0" presId="urn:microsoft.com/office/officeart/2008/layout/HorizontalMultiLevelHierarchy"/>
    <dgm:cxn modelId="{04A10048-D9A0-8D46-9F52-075C125D6B20}" type="presParOf" srcId="{4B03E1DF-0736-364C-A97F-63AD033FC4EB}" destId="{BD772FB9-0B3B-5043-B057-2FDFAFFAC574}" srcOrd="3" destOrd="0" presId="urn:microsoft.com/office/officeart/2008/layout/HorizontalMultiLevelHierarchy"/>
    <dgm:cxn modelId="{2B3A4D67-E68A-A74D-B662-66705FF84F40}" type="presParOf" srcId="{BD772FB9-0B3B-5043-B057-2FDFAFFAC574}" destId="{CFE86EC7-F4D0-C94D-9822-D1FC569BAE18}" srcOrd="0" destOrd="0" presId="urn:microsoft.com/office/officeart/2008/layout/HorizontalMultiLevelHierarchy"/>
    <dgm:cxn modelId="{5E202051-181A-7F41-8911-28289F8ADFE4}" type="presParOf" srcId="{BD772FB9-0B3B-5043-B057-2FDFAFFAC574}" destId="{ECD0BCB6-2559-8941-B345-157AD571E80F}" srcOrd="1" destOrd="0" presId="urn:microsoft.com/office/officeart/2008/layout/HorizontalMultiLevelHierarchy"/>
    <dgm:cxn modelId="{04D4F6D9-B3AA-C44B-854D-0F5EE5731E5A}" type="presParOf" srcId="{ECD0BCB6-2559-8941-B345-157AD571E80F}" destId="{5A3CC406-3CC1-7740-967E-2CC712BEC199}" srcOrd="0" destOrd="0" presId="urn:microsoft.com/office/officeart/2008/layout/HorizontalMultiLevelHierarchy"/>
    <dgm:cxn modelId="{77FB65FD-C95A-5546-8618-5CF7B7E68BC2}" type="presParOf" srcId="{5A3CC406-3CC1-7740-967E-2CC712BEC199}" destId="{7D6DF4D6-11A9-4E43-B593-6639BCFA22F3}" srcOrd="0" destOrd="0" presId="urn:microsoft.com/office/officeart/2008/layout/HorizontalMultiLevelHierarchy"/>
    <dgm:cxn modelId="{A52F4BF0-AEB6-0747-B464-52A2564C4211}" type="presParOf" srcId="{ECD0BCB6-2559-8941-B345-157AD571E80F}" destId="{52AFD767-8B02-8C45-A0E4-F8236400CC1C}" srcOrd="1" destOrd="0" presId="urn:microsoft.com/office/officeart/2008/layout/HorizontalMultiLevelHierarchy"/>
    <dgm:cxn modelId="{5DD6164A-B50F-494F-A5F5-60F9FDA7E405}" type="presParOf" srcId="{52AFD767-8B02-8C45-A0E4-F8236400CC1C}" destId="{D88B0DD4-38CC-1C46-97C0-79400961AD4A}" srcOrd="0" destOrd="0" presId="urn:microsoft.com/office/officeart/2008/layout/HorizontalMultiLevelHierarchy"/>
    <dgm:cxn modelId="{340B84F4-B0DF-3C47-8A62-25AC77D0E647}" type="presParOf" srcId="{52AFD767-8B02-8C45-A0E4-F8236400CC1C}" destId="{1C31593B-CE46-B940-985E-556DBEC7CF6D}" srcOrd="1" destOrd="0" presId="urn:microsoft.com/office/officeart/2008/layout/HorizontalMultiLevelHierarchy"/>
    <dgm:cxn modelId="{C7FB21F1-B86B-5144-BF81-2981653EED9A}" type="presParOf" srcId="{4B03E1DF-0736-364C-A97F-63AD033FC4EB}" destId="{F0E3327D-7F1E-F545-97C4-3D9617FDB365}" srcOrd="4" destOrd="0" presId="urn:microsoft.com/office/officeart/2008/layout/HorizontalMultiLevelHierarchy"/>
    <dgm:cxn modelId="{D55E853B-A771-A944-BA63-55F8690D5608}" type="presParOf" srcId="{F0E3327D-7F1E-F545-97C4-3D9617FDB365}" destId="{990D9B2D-E245-D044-A755-9727EEEB6BF6}" srcOrd="0" destOrd="0" presId="urn:microsoft.com/office/officeart/2008/layout/HorizontalMultiLevelHierarchy"/>
    <dgm:cxn modelId="{EF68B338-6264-CF4D-A6D8-9725AC00DBAC}" type="presParOf" srcId="{4B03E1DF-0736-364C-A97F-63AD033FC4EB}" destId="{95AA73EB-2CD8-854D-92D1-AEA15F943B4F}" srcOrd="5" destOrd="0" presId="urn:microsoft.com/office/officeart/2008/layout/HorizontalMultiLevelHierarchy"/>
    <dgm:cxn modelId="{A6416C68-9902-6742-9B94-F306999EF115}" type="presParOf" srcId="{95AA73EB-2CD8-854D-92D1-AEA15F943B4F}" destId="{ABB44529-EF9C-514E-9EC5-DA6117AD43F0}" srcOrd="0" destOrd="0" presId="urn:microsoft.com/office/officeart/2008/layout/HorizontalMultiLevelHierarchy"/>
    <dgm:cxn modelId="{E7B8B5ED-9A02-5549-AF10-26EA8C925C91}" type="presParOf" srcId="{95AA73EB-2CD8-854D-92D1-AEA15F943B4F}" destId="{9B3DFC15-626F-5B49-A1A4-F0DA1E7B42F7}" srcOrd="1" destOrd="0" presId="urn:microsoft.com/office/officeart/2008/layout/HorizontalMultiLevelHierarchy"/>
    <dgm:cxn modelId="{09440B73-B32A-3845-8855-A6354B99327B}" type="presParOf" srcId="{9B3DFC15-626F-5B49-A1A4-F0DA1E7B42F7}" destId="{04F3458B-CE75-0E49-A4E6-0AD7F5C03EF2}" srcOrd="0" destOrd="0" presId="urn:microsoft.com/office/officeart/2008/layout/HorizontalMultiLevelHierarchy"/>
    <dgm:cxn modelId="{40981096-B0A9-D94E-BF02-5377917A35E7}" type="presParOf" srcId="{04F3458B-CE75-0E49-A4E6-0AD7F5C03EF2}" destId="{9931A1D6-CC76-9842-AD87-DDD7DB73D342}" srcOrd="0" destOrd="0" presId="urn:microsoft.com/office/officeart/2008/layout/HorizontalMultiLevelHierarchy"/>
    <dgm:cxn modelId="{B689DD20-3FDD-E749-8971-A281D1D237BC}" type="presParOf" srcId="{9B3DFC15-626F-5B49-A1A4-F0DA1E7B42F7}" destId="{561C53B7-1957-CE48-86D0-99ABF773FAD0}" srcOrd="1" destOrd="0" presId="urn:microsoft.com/office/officeart/2008/layout/HorizontalMultiLevelHierarchy"/>
    <dgm:cxn modelId="{098A5F6F-094E-6B47-A708-8E023A287B14}" type="presParOf" srcId="{561C53B7-1957-CE48-86D0-99ABF773FAD0}" destId="{64970721-7A33-1144-8F3B-BCC8FBF97585}" srcOrd="0" destOrd="0" presId="urn:microsoft.com/office/officeart/2008/layout/HorizontalMultiLevelHierarchy"/>
    <dgm:cxn modelId="{FF2FF651-3B4C-B740-99EC-92DD95AD19EB}" type="presParOf" srcId="{561C53B7-1957-CE48-86D0-99ABF773FAD0}" destId="{A3044385-A167-9841-A84D-B9FD943AEDEB}" srcOrd="1" destOrd="0" presId="urn:microsoft.com/office/officeart/2008/layout/HorizontalMultiLevelHierarchy"/>
    <dgm:cxn modelId="{D501D6B0-9A5F-764F-8EA9-FB9177628CD2}" type="presParOf" srcId="{4B03E1DF-0736-364C-A97F-63AD033FC4EB}" destId="{A2BF6B18-F76A-7743-9D44-91B66568B600}" srcOrd="6" destOrd="0" presId="urn:microsoft.com/office/officeart/2008/layout/HorizontalMultiLevelHierarchy"/>
    <dgm:cxn modelId="{6A7C0D42-998A-6C47-B1F1-0324390FD0BE}" type="presParOf" srcId="{A2BF6B18-F76A-7743-9D44-91B66568B600}" destId="{C2416212-AC65-6944-A78B-438866B7CF57}" srcOrd="0" destOrd="0" presId="urn:microsoft.com/office/officeart/2008/layout/HorizontalMultiLevelHierarchy"/>
    <dgm:cxn modelId="{76CE2373-1269-E540-8B9A-247B87F7F8F7}" type="presParOf" srcId="{4B03E1DF-0736-364C-A97F-63AD033FC4EB}" destId="{135975D2-5939-6E4E-95DA-72BF91AEE36C}" srcOrd="7" destOrd="0" presId="urn:microsoft.com/office/officeart/2008/layout/HorizontalMultiLevelHierarchy"/>
    <dgm:cxn modelId="{18688106-B34B-CB46-8CEA-E5C276B2D1B4}" type="presParOf" srcId="{135975D2-5939-6E4E-95DA-72BF91AEE36C}" destId="{D9BCB6C5-7733-884C-972E-E702104F3FAA}" srcOrd="0" destOrd="0" presId="urn:microsoft.com/office/officeart/2008/layout/HorizontalMultiLevelHierarchy"/>
    <dgm:cxn modelId="{15585493-86F6-7846-8CA7-6695532DA551}" type="presParOf" srcId="{135975D2-5939-6E4E-95DA-72BF91AEE36C}" destId="{E0901A42-7398-3849-B924-9C33CE70F869}" srcOrd="1" destOrd="0" presId="urn:microsoft.com/office/officeart/2008/layout/HorizontalMultiLevelHierarchy"/>
    <dgm:cxn modelId="{2E766186-E3F0-5241-BAAA-33417CA82AA0}" type="presParOf" srcId="{E0901A42-7398-3849-B924-9C33CE70F869}" destId="{23A98B14-B7C5-CC4F-95B8-730BB2D22662}" srcOrd="0" destOrd="0" presId="urn:microsoft.com/office/officeart/2008/layout/HorizontalMultiLevelHierarchy"/>
    <dgm:cxn modelId="{80E981AC-0892-914A-A866-6745C063B1DD}" type="presParOf" srcId="{23A98B14-B7C5-CC4F-95B8-730BB2D22662}" destId="{C5FEE49E-7611-C54F-8B71-CA614C094588}" srcOrd="0" destOrd="0" presId="urn:microsoft.com/office/officeart/2008/layout/HorizontalMultiLevelHierarchy"/>
    <dgm:cxn modelId="{F1BF5E33-FB60-DF45-AED0-D44CDB27118C}" type="presParOf" srcId="{E0901A42-7398-3849-B924-9C33CE70F869}" destId="{96A8AEE7-4F93-4A43-B281-4DF25D9D0B7B}" srcOrd="1" destOrd="0" presId="urn:microsoft.com/office/officeart/2008/layout/HorizontalMultiLevelHierarchy"/>
    <dgm:cxn modelId="{75911E0B-B070-DE4C-930B-97A2EB407E6F}" type="presParOf" srcId="{96A8AEE7-4F93-4A43-B281-4DF25D9D0B7B}" destId="{CB84361F-BAC9-5046-97BD-5A1890D6DBD6}" srcOrd="0" destOrd="0" presId="urn:microsoft.com/office/officeart/2008/layout/HorizontalMultiLevelHierarchy"/>
    <dgm:cxn modelId="{7852BFD3-1E5F-E44A-AF05-BCC6FBBF42EF}" type="presParOf" srcId="{96A8AEE7-4F93-4A43-B281-4DF25D9D0B7B}" destId="{CB9BEA5C-0EAA-B64B-83ED-82B58F235D8F}" srcOrd="1" destOrd="0" presId="urn:microsoft.com/office/officeart/2008/layout/HorizontalMultiLevelHierarchy"/>
    <dgm:cxn modelId="{D097F229-05DB-5043-8B58-C08696A27951}" type="presParOf" srcId="{4B03E1DF-0736-364C-A97F-63AD033FC4EB}" destId="{E8B4A5E2-723B-8646-9EFA-B9C2F83BAA59}" srcOrd="8" destOrd="0" presId="urn:microsoft.com/office/officeart/2008/layout/HorizontalMultiLevelHierarchy"/>
    <dgm:cxn modelId="{47E5A6CC-4181-EF45-97EA-7120327FF78F}" type="presParOf" srcId="{E8B4A5E2-723B-8646-9EFA-B9C2F83BAA59}" destId="{8039A6AF-B8C2-8943-ABE9-004A81778314}" srcOrd="0" destOrd="0" presId="urn:microsoft.com/office/officeart/2008/layout/HorizontalMultiLevelHierarchy"/>
    <dgm:cxn modelId="{1D6F0384-1B1F-ED42-B94D-89A515B03649}" type="presParOf" srcId="{4B03E1DF-0736-364C-A97F-63AD033FC4EB}" destId="{943535AA-7708-D549-8DE4-17CA225FF0E3}" srcOrd="9" destOrd="0" presId="urn:microsoft.com/office/officeart/2008/layout/HorizontalMultiLevelHierarchy"/>
    <dgm:cxn modelId="{994D625B-B275-304E-8DFA-D76951BFE531}" type="presParOf" srcId="{943535AA-7708-D549-8DE4-17CA225FF0E3}" destId="{0296ECD2-7DD0-9C45-884B-5830FC638D78}" srcOrd="0" destOrd="0" presId="urn:microsoft.com/office/officeart/2008/layout/HorizontalMultiLevelHierarchy"/>
    <dgm:cxn modelId="{2ADFA4FC-35DA-264E-B40E-844DE5EB0701}" type="presParOf" srcId="{943535AA-7708-D549-8DE4-17CA225FF0E3}" destId="{711E1F8C-AB55-A545-9A28-2F2512244E88}" srcOrd="1" destOrd="0" presId="urn:microsoft.com/office/officeart/2008/layout/HorizontalMultiLevelHierarchy"/>
    <dgm:cxn modelId="{BCFB4C56-EA1A-CD41-BCD7-BFD7CD5BE91E}" type="presParOf" srcId="{711E1F8C-AB55-A545-9A28-2F2512244E88}" destId="{0C3D3162-4E6A-7A46-90F6-E87784C6FBC8}" srcOrd="0" destOrd="0" presId="urn:microsoft.com/office/officeart/2008/layout/HorizontalMultiLevelHierarchy"/>
    <dgm:cxn modelId="{A068D007-7A74-A542-8F1C-629B3FBF96B9}" type="presParOf" srcId="{0C3D3162-4E6A-7A46-90F6-E87784C6FBC8}" destId="{8EBFA842-47B0-2445-B3D1-AC4E6A9DD926}" srcOrd="0" destOrd="0" presId="urn:microsoft.com/office/officeart/2008/layout/HorizontalMultiLevelHierarchy"/>
    <dgm:cxn modelId="{CE2C5C67-AD0A-4344-84EE-36282BA2CC91}" type="presParOf" srcId="{711E1F8C-AB55-A545-9A28-2F2512244E88}" destId="{C9981405-26E1-6647-9273-B36A6280195E}" srcOrd="1" destOrd="0" presId="urn:microsoft.com/office/officeart/2008/layout/HorizontalMultiLevelHierarchy"/>
    <dgm:cxn modelId="{5D021C57-B5F5-3144-92BE-B4CCA4DEB173}" type="presParOf" srcId="{C9981405-26E1-6647-9273-B36A6280195E}" destId="{F2A8120E-A25A-C14C-A069-F1DBD333FB83}" srcOrd="0" destOrd="0" presId="urn:microsoft.com/office/officeart/2008/layout/HorizontalMultiLevelHierarchy"/>
    <dgm:cxn modelId="{E1765690-819B-B94F-B934-57D27DCC6BC3}" type="presParOf" srcId="{C9981405-26E1-6647-9273-B36A6280195E}" destId="{FC5919EB-6F58-4B41-A57D-6F273D0C8240}" srcOrd="1" destOrd="0" presId="urn:microsoft.com/office/officeart/2008/layout/HorizontalMultiLevelHierarchy"/>
    <dgm:cxn modelId="{BD2EBF8F-CAF4-5244-A781-D91F4C665BCF}" type="presParOf" srcId="{4B03E1DF-0736-364C-A97F-63AD033FC4EB}" destId="{592B28F6-FC4C-7746-BB18-79E02D6840AB}" srcOrd="10" destOrd="0" presId="urn:microsoft.com/office/officeart/2008/layout/HorizontalMultiLevelHierarchy"/>
    <dgm:cxn modelId="{50D31AEE-BC8D-CC4C-AAC0-DC469EA080F3}" type="presParOf" srcId="{592B28F6-FC4C-7746-BB18-79E02D6840AB}" destId="{FE0BB601-B6B5-9645-B23A-2E69051E0030}" srcOrd="0" destOrd="0" presId="urn:microsoft.com/office/officeart/2008/layout/HorizontalMultiLevelHierarchy"/>
    <dgm:cxn modelId="{B2921B70-1EB7-DE40-ABC1-1EDD966963A1}" type="presParOf" srcId="{4B03E1DF-0736-364C-A97F-63AD033FC4EB}" destId="{BD19D5E5-D1E9-494C-88EB-74FE72270BCA}" srcOrd="11" destOrd="0" presId="urn:microsoft.com/office/officeart/2008/layout/HorizontalMultiLevelHierarchy"/>
    <dgm:cxn modelId="{24B6ED03-A557-2D41-B571-36A5CD9E9A01}" type="presParOf" srcId="{BD19D5E5-D1E9-494C-88EB-74FE72270BCA}" destId="{314849D1-890E-D44A-A380-5F288162BBD5}" srcOrd="0" destOrd="0" presId="urn:microsoft.com/office/officeart/2008/layout/HorizontalMultiLevelHierarchy"/>
    <dgm:cxn modelId="{8514F742-64B8-D14D-A8E3-88F16E79B32E}" type="presParOf" srcId="{BD19D5E5-D1E9-494C-88EB-74FE72270BCA}" destId="{6131F556-DF41-0A4A-A156-FAE967A9BC84}" srcOrd="1" destOrd="0" presId="urn:microsoft.com/office/officeart/2008/layout/HorizontalMultiLevelHierarchy"/>
    <dgm:cxn modelId="{2BE39CB2-CE7C-4049-B4B9-EB6428E8EB25}" type="presParOf" srcId="{6131F556-DF41-0A4A-A156-FAE967A9BC84}" destId="{19FF4ABB-E90C-5F44-96C1-9C6FA151697F}" srcOrd="0" destOrd="0" presId="urn:microsoft.com/office/officeart/2008/layout/HorizontalMultiLevelHierarchy"/>
    <dgm:cxn modelId="{00485DA1-0458-7746-B34E-173DE25BD9C1}" type="presParOf" srcId="{19FF4ABB-E90C-5F44-96C1-9C6FA151697F}" destId="{04BF6BFD-95C1-1149-96F1-1E3A48254D09}" srcOrd="0" destOrd="0" presId="urn:microsoft.com/office/officeart/2008/layout/HorizontalMultiLevelHierarchy"/>
    <dgm:cxn modelId="{CEDD921D-C9D0-DB47-AF07-073F34C86FD4}" type="presParOf" srcId="{6131F556-DF41-0A4A-A156-FAE967A9BC84}" destId="{3B9388CA-A89F-D04C-84C5-341F27577239}" srcOrd="1" destOrd="0" presId="urn:microsoft.com/office/officeart/2008/layout/HorizontalMultiLevelHierarchy"/>
    <dgm:cxn modelId="{E3D1F715-62F4-BE4F-BD8E-B157FDBBBA80}" type="presParOf" srcId="{3B9388CA-A89F-D04C-84C5-341F27577239}" destId="{B82F8D84-AEB8-7348-AFC1-884E69F98034}" srcOrd="0" destOrd="0" presId="urn:microsoft.com/office/officeart/2008/layout/HorizontalMultiLevelHierarchy"/>
    <dgm:cxn modelId="{9149F904-3704-1148-BEBD-55A16603641A}" type="presParOf" srcId="{3B9388CA-A89F-D04C-84C5-341F27577239}" destId="{7D90629A-49F1-784F-B3B5-F9C1EF9C95D1}"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1999048-3E5E-4A47-B7DD-E9AA7D90F893}" type="doc">
      <dgm:prSet loTypeId="urn:microsoft.com/office/officeart/2008/layout/HorizontalMultiLevelHierarchy" loCatId="" qsTypeId="urn:microsoft.com/office/officeart/2005/8/quickstyle/simple1" qsCatId="simple" csTypeId="urn:microsoft.com/office/officeart/2005/8/colors/accent1_2" csCatId="accent1" phldr="1"/>
      <dgm:spPr/>
      <dgm:t>
        <a:bodyPr/>
        <a:lstStyle/>
        <a:p>
          <a:endParaRPr lang="it-IT"/>
        </a:p>
      </dgm:t>
    </dgm:pt>
    <dgm:pt modelId="{D551897B-DDC2-7040-9072-C7A146DB7841}">
      <dgm:prSet phldrT="[Testo]"/>
      <dgm:spPr/>
      <dgm:t>
        <a:bodyPr/>
        <a:lstStyle/>
        <a:p>
          <a:r>
            <a:rPr lang="it-IT" dirty="0"/>
            <a:t>Rilevazione inziale</a:t>
          </a:r>
        </a:p>
      </dgm:t>
    </dgm:pt>
    <dgm:pt modelId="{1A8F1895-A924-A742-881A-8D6825A5C6C4}" type="parTrans" cxnId="{F4C34423-403E-6D4B-A7EA-E62826CA3149}">
      <dgm:prSet/>
      <dgm:spPr/>
      <dgm:t>
        <a:bodyPr/>
        <a:lstStyle/>
        <a:p>
          <a:endParaRPr lang="it-IT"/>
        </a:p>
      </dgm:t>
    </dgm:pt>
    <dgm:pt modelId="{FF75AD2E-0661-DC49-BD1B-75B508E55456}" type="sibTrans" cxnId="{F4C34423-403E-6D4B-A7EA-E62826CA3149}">
      <dgm:prSet/>
      <dgm:spPr/>
      <dgm:t>
        <a:bodyPr/>
        <a:lstStyle/>
        <a:p>
          <a:endParaRPr lang="it-IT"/>
        </a:p>
      </dgm:t>
    </dgm:pt>
    <dgm:pt modelId="{67B12ED3-2750-624C-BC92-43E87F85FA6C}">
      <dgm:prSet custT="1"/>
      <dgm:spPr/>
      <dgm:t>
        <a:bodyPr/>
        <a:lstStyle/>
        <a:p>
          <a:r>
            <a:rPr lang="it-IT" sz="2400" dirty="0"/>
            <a:t>Le attività sono rilevate inizialmente al loro costo di acquisto o di produzione. </a:t>
          </a:r>
        </a:p>
      </dgm:t>
    </dgm:pt>
    <dgm:pt modelId="{4AE8ACAF-AE1F-924B-BD1B-AF7B0E1D017B}" type="parTrans" cxnId="{F15DE080-8B83-1249-AA8A-6F9F24E076F8}">
      <dgm:prSet/>
      <dgm:spPr/>
      <dgm:t>
        <a:bodyPr/>
        <a:lstStyle/>
        <a:p>
          <a:endParaRPr lang="it-IT"/>
        </a:p>
      </dgm:t>
    </dgm:pt>
    <dgm:pt modelId="{D75B234E-6E6E-A04B-AF00-5EF6D897F440}" type="sibTrans" cxnId="{F15DE080-8B83-1249-AA8A-6F9F24E076F8}">
      <dgm:prSet/>
      <dgm:spPr/>
      <dgm:t>
        <a:bodyPr/>
        <a:lstStyle/>
        <a:p>
          <a:endParaRPr lang="it-IT"/>
        </a:p>
      </dgm:t>
    </dgm:pt>
    <dgm:pt modelId="{E7218569-FF61-B345-92CF-048E11625569}">
      <dgm:prSet/>
      <dgm:spPr/>
      <dgm:t>
        <a:bodyPr/>
        <a:lstStyle/>
        <a:p>
          <a:r>
            <a:rPr lang="it-IT" dirty="0"/>
            <a:t>Il valore iniziale viene ridotto nel tempo per tener conto della diminuzione del potenziale di servizio o dei benefici economici ritraibili dall’attività, dovuti al consumo o ad altre cause. </a:t>
          </a:r>
        </a:p>
      </dgm:t>
    </dgm:pt>
    <dgm:pt modelId="{0669CE59-215F-2F42-9D52-5B3576866191}" type="parTrans" cxnId="{A93C240B-B5FD-3C45-8950-AB88769A54DF}">
      <dgm:prSet/>
      <dgm:spPr/>
      <dgm:t>
        <a:bodyPr/>
        <a:lstStyle/>
        <a:p>
          <a:endParaRPr lang="it-IT"/>
        </a:p>
      </dgm:t>
    </dgm:pt>
    <dgm:pt modelId="{B6357D1F-77FD-4C4B-9821-376518501967}" type="sibTrans" cxnId="{A93C240B-B5FD-3C45-8950-AB88769A54DF}">
      <dgm:prSet/>
      <dgm:spPr/>
      <dgm:t>
        <a:bodyPr/>
        <a:lstStyle/>
        <a:p>
          <a:endParaRPr lang="it-IT"/>
        </a:p>
      </dgm:t>
    </dgm:pt>
    <dgm:pt modelId="{C8FD41AA-2802-2B4A-868B-4794BFA9DB05}" type="pres">
      <dgm:prSet presAssocID="{21999048-3E5E-4A47-B7DD-E9AA7D90F893}" presName="Name0" presStyleCnt="0">
        <dgm:presLayoutVars>
          <dgm:chPref val="1"/>
          <dgm:dir/>
          <dgm:animOne val="branch"/>
          <dgm:animLvl val="lvl"/>
          <dgm:resizeHandles val="exact"/>
        </dgm:presLayoutVars>
      </dgm:prSet>
      <dgm:spPr/>
    </dgm:pt>
    <dgm:pt modelId="{12F7C7E8-180F-A34D-B466-7C7CEC367201}" type="pres">
      <dgm:prSet presAssocID="{D551897B-DDC2-7040-9072-C7A146DB7841}" presName="root1" presStyleCnt="0"/>
      <dgm:spPr/>
    </dgm:pt>
    <dgm:pt modelId="{E98DFC37-BA44-B741-A724-A8C0153FF01C}" type="pres">
      <dgm:prSet presAssocID="{D551897B-DDC2-7040-9072-C7A146DB7841}" presName="LevelOneTextNode" presStyleLbl="node0" presStyleIdx="0" presStyleCnt="1">
        <dgm:presLayoutVars>
          <dgm:chPref val="3"/>
        </dgm:presLayoutVars>
      </dgm:prSet>
      <dgm:spPr/>
    </dgm:pt>
    <dgm:pt modelId="{4F37ECAF-A0F6-B447-9D23-F9D29F7ED6B5}" type="pres">
      <dgm:prSet presAssocID="{D551897B-DDC2-7040-9072-C7A146DB7841}" presName="level2hierChild" presStyleCnt="0"/>
      <dgm:spPr/>
    </dgm:pt>
    <dgm:pt modelId="{4E593936-9D98-014C-B20E-903E432595D7}" type="pres">
      <dgm:prSet presAssocID="{4AE8ACAF-AE1F-924B-BD1B-AF7B0E1D017B}" presName="conn2-1" presStyleLbl="parChTrans1D2" presStyleIdx="0" presStyleCnt="2"/>
      <dgm:spPr/>
    </dgm:pt>
    <dgm:pt modelId="{024766C1-59EC-A949-98EB-9BDAC55D420D}" type="pres">
      <dgm:prSet presAssocID="{4AE8ACAF-AE1F-924B-BD1B-AF7B0E1D017B}" presName="connTx" presStyleLbl="parChTrans1D2" presStyleIdx="0" presStyleCnt="2"/>
      <dgm:spPr/>
    </dgm:pt>
    <dgm:pt modelId="{003538E6-B8D8-5F4D-8E8E-63AF157817DE}" type="pres">
      <dgm:prSet presAssocID="{67B12ED3-2750-624C-BC92-43E87F85FA6C}" presName="root2" presStyleCnt="0"/>
      <dgm:spPr/>
    </dgm:pt>
    <dgm:pt modelId="{FB1909E5-F9EE-7F44-BE88-D7274C00B95D}" type="pres">
      <dgm:prSet presAssocID="{67B12ED3-2750-624C-BC92-43E87F85FA6C}" presName="LevelTwoTextNode" presStyleLbl="node2" presStyleIdx="0" presStyleCnt="2" custScaleX="115153" custScaleY="125900">
        <dgm:presLayoutVars>
          <dgm:chPref val="3"/>
        </dgm:presLayoutVars>
      </dgm:prSet>
      <dgm:spPr/>
    </dgm:pt>
    <dgm:pt modelId="{E7ABABD7-2BB5-184C-9D95-8C95E300A398}" type="pres">
      <dgm:prSet presAssocID="{67B12ED3-2750-624C-BC92-43E87F85FA6C}" presName="level3hierChild" presStyleCnt="0"/>
      <dgm:spPr/>
    </dgm:pt>
    <dgm:pt modelId="{C9A6F961-7699-8146-8941-16367892911E}" type="pres">
      <dgm:prSet presAssocID="{0669CE59-215F-2F42-9D52-5B3576866191}" presName="conn2-1" presStyleLbl="parChTrans1D2" presStyleIdx="1" presStyleCnt="2"/>
      <dgm:spPr/>
    </dgm:pt>
    <dgm:pt modelId="{6F6AB93C-6132-1D4F-8A69-7773CD6EBF88}" type="pres">
      <dgm:prSet presAssocID="{0669CE59-215F-2F42-9D52-5B3576866191}" presName="connTx" presStyleLbl="parChTrans1D2" presStyleIdx="1" presStyleCnt="2"/>
      <dgm:spPr/>
    </dgm:pt>
    <dgm:pt modelId="{333AE645-6218-6A4F-8363-2D27215591CB}" type="pres">
      <dgm:prSet presAssocID="{E7218569-FF61-B345-92CF-048E11625569}" presName="root2" presStyleCnt="0"/>
      <dgm:spPr/>
    </dgm:pt>
    <dgm:pt modelId="{981E29CA-FFA6-AF4B-B1B2-1A4FB97203BD}" type="pres">
      <dgm:prSet presAssocID="{E7218569-FF61-B345-92CF-048E11625569}" presName="LevelTwoTextNode" presStyleLbl="node2" presStyleIdx="1" presStyleCnt="2" custScaleX="115153" custScaleY="125900">
        <dgm:presLayoutVars>
          <dgm:chPref val="3"/>
        </dgm:presLayoutVars>
      </dgm:prSet>
      <dgm:spPr/>
    </dgm:pt>
    <dgm:pt modelId="{E1D604D2-949A-084A-BAD5-DAC57A57451E}" type="pres">
      <dgm:prSet presAssocID="{E7218569-FF61-B345-92CF-048E11625569}" presName="level3hierChild" presStyleCnt="0"/>
      <dgm:spPr/>
    </dgm:pt>
  </dgm:ptLst>
  <dgm:cxnLst>
    <dgm:cxn modelId="{A93C240B-B5FD-3C45-8950-AB88769A54DF}" srcId="{D551897B-DDC2-7040-9072-C7A146DB7841}" destId="{E7218569-FF61-B345-92CF-048E11625569}" srcOrd="1" destOrd="0" parTransId="{0669CE59-215F-2F42-9D52-5B3576866191}" sibTransId="{B6357D1F-77FD-4C4B-9821-376518501967}"/>
    <dgm:cxn modelId="{F96A9C1F-3619-8D44-90E9-EC9EF1374579}" type="presOf" srcId="{D551897B-DDC2-7040-9072-C7A146DB7841}" destId="{E98DFC37-BA44-B741-A724-A8C0153FF01C}" srcOrd="0" destOrd="0" presId="urn:microsoft.com/office/officeart/2008/layout/HorizontalMultiLevelHierarchy"/>
    <dgm:cxn modelId="{F4C34423-403E-6D4B-A7EA-E62826CA3149}" srcId="{21999048-3E5E-4A47-B7DD-E9AA7D90F893}" destId="{D551897B-DDC2-7040-9072-C7A146DB7841}" srcOrd="0" destOrd="0" parTransId="{1A8F1895-A924-A742-881A-8D6825A5C6C4}" sibTransId="{FF75AD2E-0661-DC49-BD1B-75B508E55456}"/>
    <dgm:cxn modelId="{4B467125-160F-FA44-8754-FA8D65355D26}" type="presOf" srcId="{E7218569-FF61-B345-92CF-048E11625569}" destId="{981E29CA-FFA6-AF4B-B1B2-1A4FB97203BD}" srcOrd="0" destOrd="0" presId="urn:microsoft.com/office/officeart/2008/layout/HorizontalMultiLevelHierarchy"/>
    <dgm:cxn modelId="{33DF0570-93F6-FC42-A732-EDC5441A4EAD}" type="presOf" srcId="{21999048-3E5E-4A47-B7DD-E9AA7D90F893}" destId="{C8FD41AA-2802-2B4A-868B-4794BFA9DB05}" srcOrd="0" destOrd="0" presId="urn:microsoft.com/office/officeart/2008/layout/HorizontalMultiLevelHierarchy"/>
    <dgm:cxn modelId="{F15DE080-8B83-1249-AA8A-6F9F24E076F8}" srcId="{D551897B-DDC2-7040-9072-C7A146DB7841}" destId="{67B12ED3-2750-624C-BC92-43E87F85FA6C}" srcOrd="0" destOrd="0" parTransId="{4AE8ACAF-AE1F-924B-BD1B-AF7B0E1D017B}" sibTransId="{D75B234E-6E6E-A04B-AF00-5EF6D897F440}"/>
    <dgm:cxn modelId="{659A5497-6387-254F-9657-CDD71621CD85}" type="presOf" srcId="{4AE8ACAF-AE1F-924B-BD1B-AF7B0E1D017B}" destId="{024766C1-59EC-A949-98EB-9BDAC55D420D}" srcOrd="1" destOrd="0" presId="urn:microsoft.com/office/officeart/2008/layout/HorizontalMultiLevelHierarchy"/>
    <dgm:cxn modelId="{6D33D9A1-2223-7747-8AE4-324DB6B9E956}" type="presOf" srcId="{0669CE59-215F-2F42-9D52-5B3576866191}" destId="{C9A6F961-7699-8146-8941-16367892911E}" srcOrd="0" destOrd="0" presId="urn:microsoft.com/office/officeart/2008/layout/HorizontalMultiLevelHierarchy"/>
    <dgm:cxn modelId="{C3A445B0-011F-FD4B-90B1-3FB94BE34C84}" type="presOf" srcId="{0669CE59-215F-2F42-9D52-5B3576866191}" destId="{6F6AB93C-6132-1D4F-8A69-7773CD6EBF88}" srcOrd="1" destOrd="0" presId="urn:microsoft.com/office/officeart/2008/layout/HorizontalMultiLevelHierarchy"/>
    <dgm:cxn modelId="{D6EEDFD8-7751-B848-A23D-E6A9A0F167FA}" type="presOf" srcId="{67B12ED3-2750-624C-BC92-43E87F85FA6C}" destId="{FB1909E5-F9EE-7F44-BE88-D7274C00B95D}" srcOrd="0" destOrd="0" presId="urn:microsoft.com/office/officeart/2008/layout/HorizontalMultiLevelHierarchy"/>
    <dgm:cxn modelId="{8F94C8DE-F1A3-E242-85FB-3AC0BFB5D678}" type="presOf" srcId="{4AE8ACAF-AE1F-924B-BD1B-AF7B0E1D017B}" destId="{4E593936-9D98-014C-B20E-903E432595D7}" srcOrd="0" destOrd="0" presId="urn:microsoft.com/office/officeart/2008/layout/HorizontalMultiLevelHierarchy"/>
    <dgm:cxn modelId="{2B1C3DB1-AC73-1B40-B370-4E89669A7F19}" type="presParOf" srcId="{C8FD41AA-2802-2B4A-868B-4794BFA9DB05}" destId="{12F7C7E8-180F-A34D-B466-7C7CEC367201}" srcOrd="0" destOrd="0" presId="urn:microsoft.com/office/officeart/2008/layout/HorizontalMultiLevelHierarchy"/>
    <dgm:cxn modelId="{A7B66590-9B58-3044-ADA8-4D23E3F5365E}" type="presParOf" srcId="{12F7C7E8-180F-A34D-B466-7C7CEC367201}" destId="{E98DFC37-BA44-B741-A724-A8C0153FF01C}" srcOrd="0" destOrd="0" presId="urn:microsoft.com/office/officeart/2008/layout/HorizontalMultiLevelHierarchy"/>
    <dgm:cxn modelId="{23C5E693-BC85-9B47-AC8D-E8D8D864BF6F}" type="presParOf" srcId="{12F7C7E8-180F-A34D-B466-7C7CEC367201}" destId="{4F37ECAF-A0F6-B447-9D23-F9D29F7ED6B5}" srcOrd="1" destOrd="0" presId="urn:microsoft.com/office/officeart/2008/layout/HorizontalMultiLevelHierarchy"/>
    <dgm:cxn modelId="{A1FC0925-C619-9C41-9255-5983B9F5D9AD}" type="presParOf" srcId="{4F37ECAF-A0F6-B447-9D23-F9D29F7ED6B5}" destId="{4E593936-9D98-014C-B20E-903E432595D7}" srcOrd="0" destOrd="0" presId="urn:microsoft.com/office/officeart/2008/layout/HorizontalMultiLevelHierarchy"/>
    <dgm:cxn modelId="{5269B362-ED3D-CA4A-9F24-8A3583E8C44D}" type="presParOf" srcId="{4E593936-9D98-014C-B20E-903E432595D7}" destId="{024766C1-59EC-A949-98EB-9BDAC55D420D}" srcOrd="0" destOrd="0" presId="urn:microsoft.com/office/officeart/2008/layout/HorizontalMultiLevelHierarchy"/>
    <dgm:cxn modelId="{A0BC9B7D-EA30-FF42-A1FC-770D1436AE45}" type="presParOf" srcId="{4F37ECAF-A0F6-B447-9D23-F9D29F7ED6B5}" destId="{003538E6-B8D8-5F4D-8E8E-63AF157817DE}" srcOrd="1" destOrd="0" presId="urn:microsoft.com/office/officeart/2008/layout/HorizontalMultiLevelHierarchy"/>
    <dgm:cxn modelId="{12F5597C-0809-A141-A59B-55AD0AC9CBA4}" type="presParOf" srcId="{003538E6-B8D8-5F4D-8E8E-63AF157817DE}" destId="{FB1909E5-F9EE-7F44-BE88-D7274C00B95D}" srcOrd="0" destOrd="0" presId="urn:microsoft.com/office/officeart/2008/layout/HorizontalMultiLevelHierarchy"/>
    <dgm:cxn modelId="{73E12568-98A0-754D-9BDA-1DC558285D8B}" type="presParOf" srcId="{003538E6-B8D8-5F4D-8E8E-63AF157817DE}" destId="{E7ABABD7-2BB5-184C-9D95-8C95E300A398}" srcOrd="1" destOrd="0" presId="urn:microsoft.com/office/officeart/2008/layout/HorizontalMultiLevelHierarchy"/>
    <dgm:cxn modelId="{A19AFA42-7F6E-5040-8AD1-E849F5F263FE}" type="presParOf" srcId="{4F37ECAF-A0F6-B447-9D23-F9D29F7ED6B5}" destId="{C9A6F961-7699-8146-8941-16367892911E}" srcOrd="2" destOrd="0" presId="urn:microsoft.com/office/officeart/2008/layout/HorizontalMultiLevelHierarchy"/>
    <dgm:cxn modelId="{C1D62B11-5916-4943-8E4B-5A5F31F97FF9}" type="presParOf" srcId="{C9A6F961-7699-8146-8941-16367892911E}" destId="{6F6AB93C-6132-1D4F-8A69-7773CD6EBF88}" srcOrd="0" destOrd="0" presId="urn:microsoft.com/office/officeart/2008/layout/HorizontalMultiLevelHierarchy"/>
    <dgm:cxn modelId="{5DDBD29A-9728-A944-8D2E-19C9909DBD3C}" type="presParOf" srcId="{4F37ECAF-A0F6-B447-9D23-F9D29F7ED6B5}" destId="{333AE645-6218-6A4F-8363-2D27215591CB}" srcOrd="3" destOrd="0" presId="urn:microsoft.com/office/officeart/2008/layout/HorizontalMultiLevelHierarchy"/>
    <dgm:cxn modelId="{E2591910-E23C-C24A-90D5-37A6466EBF0D}" type="presParOf" srcId="{333AE645-6218-6A4F-8363-2D27215591CB}" destId="{981E29CA-FFA6-AF4B-B1B2-1A4FB97203BD}" srcOrd="0" destOrd="0" presId="urn:microsoft.com/office/officeart/2008/layout/HorizontalMultiLevelHierarchy"/>
    <dgm:cxn modelId="{75D3F436-4369-8845-82CB-B864FE21C43C}" type="presParOf" srcId="{333AE645-6218-6A4F-8363-2D27215591CB}" destId="{E1D604D2-949A-084A-BAD5-DAC57A57451E}"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1999048-3E5E-4A47-B7DD-E9AA7D90F893}" type="doc">
      <dgm:prSet loTypeId="urn:microsoft.com/office/officeart/2008/layout/HorizontalMultiLevelHierarchy" loCatId="" qsTypeId="urn:microsoft.com/office/officeart/2005/8/quickstyle/simple1" qsCatId="simple" csTypeId="urn:microsoft.com/office/officeart/2005/8/colors/accent1_2" csCatId="accent1" phldr="1"/>
      <dgm:spPr/>
      <dgm:t>
        <a:bodyPr/>
        <a:lstStyle/>
        <a:p>
          <a:endParaRPr lang="it-IT"/>
        </a:p>
      </dgm:t>
    </dgm:pt>
    <dgm:pt modelId="{D551897B-DDC2-7040-9072-C7A146DB7841}">
      <dgm:prSet phldrT="[Testo]"/>
      <dgm:spPr/>
      <dgm:t>
        <a:bodyPr/>
        <a:lstStyle/>
        <a:p>
          <a:r>
            <a:rPr lang="it-IT" dirty="0"/>
            <a:t>Rilevazione inziale</a:t>
          </a:r>
        </a:p>
      </dgm:t>
    </dgm:pt>
    <dgm:pt modelId="{1A8F1895-A924-A742-881A-8D6825A5C6C4}" type="parTrans" cxnId="{F4C34423-403E-6D4B-A7EA-E62826CA3149}">
      <dgm:prSet/>
      <dgm:spPr/>
      <dgm:t>
        <a:bodyPr/>
        <a:lstStyle/>
        <a:p>
          <a:endParaRPr lang="it-IT"/>
        </a:p>
      </dgm:t>
    </dgm:pt>
    <dgm:pt modelId="{FF75AD2E-0661-DC49-BD1B-75B508E55456}" type="sibTrans" cxnId="{F4C34423-403E-6D4B-A7EA-E62826CA3149}">
      <dgm:prSet/>
      <dgm:spPr/>
      <dgm:t>
        <a:bodyPr/>
        <a:lstStyle/>
        <a:p>
          <a:endParaRPr lang="it-IT"/>
        </a:p>
      </dgm:t>
    </dgm:pt>
    <dgm:pt modelId="{67B12ED3-2750-624C-BC92-43E87F85FA6C}">
      <dgm:prSet custT="1"/>
      <dgm:spPr/>
      <dgm:t>
        <a:bodyPr/>
        <a:lstStyle/>
        <a:p>
          <a:r>
            <a:rPr lang="it-IT" sz="2400" dirty="0">
              <a:solidFill>
                <a:srgbClr val="002060"/>
              </a:solidFill>
            </a:rPr>
            <a:t>Le attività sono rilevate inizialmente al loro costo di acquisto o di produzione. </a:t>
          </a:r>
        </a:p>
      </dgm:t>
    </dgm:pt>
    <dgm:pt modelId="{4AE8ACAF-AE1F-924B-BD1B-AF7B0E1D017B}" type="parTrans" cxnId="{F15DE080-8B83-1249-AA8A-6F9F24E076F8}">
      <dgm:prSet/>
      <dgm:spPr/>
      <dgm:t>
        <a:bodyPr/>
        <a:lstStyle/>
        <a:p>
          <a:endParaRPr lang="it-IT"/>
        </a:p>
      </dgm:t>
    </dgm:pt>
    <dgm:pt modelId="{D75B234E-6E6E-A04B-AF00-5EF6D897F440}" type="sibTrans" cxnId="{F15DE080-8B83-1249-AA8A-6F9F24E076F8}">
      <dgm:prSet/>
      <dgm:spPr/>
      <dgm:t>
        <a:bodyPr/>
        <a:lstStyle/>
        <a:p>
          <a:endParaRPr lang="it-IT"/>
        </a:p>
      </dgm:t>
    </dgm:pt>
    <dgm:pt modelId="{E7218569-FF61-B345-92CF-048E11625569}">
      <dgm:prSet/>
      <dgm:spPr/>
      <dgm:t>
        <a:bodyPr/>
        <a:lstStyle/>
        <a:p>
          <a:r>
            <a:rPr lang="it-IT" dirty="0"/>
            <a:t>Il valore iniziale viene ridotto nel tempo per tener conto della diminuzione del potenziale di servizio o dei benefici economici ritraibili dall’attività, dovuti al consumo o ad altre cause. </a:t>
          </a:r>
        </a:p>
      </dgm:t>
    </dgm:pt>
    <dgm:pt modelId="{0669CE59-215F-2F42-9D52-5B3576866191}" type="parTrans" cxnId="{A93C240B-B5FD-3C45-8950-AB88769A54DF}">
      <dgm:prSet/>
      <dgm:spPr/>
      <dgm:t>
        <a:bodyPr/>
        <a:lstStyle/>
        <a:p>
          <a:endParaRPr lang="it-IT"/>
        </a:p>
      </dgm:t>
    </dgm:pt>
    <dgm:pt modelId="{B6357D1F-77FD-4C4B-9821-376518501967}" type="sibTrans" cxnId="{A93C240B-B5FD-3C45-8950-AB88769A54DF}">
      <dgm:prSet/>
      <dgm:spPr/>
      <dgm:t>
        <a:bodyPr/>
        <a:lstStyle/>
        <a:p>
          <a:endParaRPr lang="it-IT"/>
        </a:p>
      </dgm:t>
    </dgm:pt>
    <dgm:pt modelId="{C8FD41AA-2802-2B4A-868B-4794BFA9DB05}" type="pres">
      <dgm:prSet presAssocID="{21999048-3E5E-4A47-B7DD-E9AA7D90F893}" presName="Name0" presStyleCnt="0">
        <dgm:presLayoutVars>
          <dgm:chPref val="1"/>
          <dgm:dir/>
          <dgm:animOne val="branch"/>
          <dgm:animLvl val="lvl"/>
          <dgm:resizeHandles val="exact"/>
        </dgm:presLayoutVars>
      </dgm:prSet>
      <dgm:spPr/>
    </dgm:pt>
    <dgm:pt modelId="{12F7C7E8-180F-A34D-B466-7C7CEC367201}" type="pres">
      <dgm:prSet presAssocID="{D551897B-DDC2-7040-9072-C7A146DB7841}" presName="root1" presStyleCnt="0"/>
      <dgm:spPr/>
    </dgm:pt>
    <dgm:pt modelId="{E98DFC37-BA44-B741-A724-A8C0153FF01C}" type="pres">
      <dgm:prSet presAssocID="{D551897B-DDC2-7040-9072-C7A146DB7841}" presName="LevelOneTextNode" presStyleLbl="node0" presStyleIdx="0" presStyleCnt="1">
        <dgm:presLayoutVars>
          <dgm:chPref val="3"/>
        </dgm:presLayoutVars>
      </dgm:prSet>
      <dgm:spPr/>
    </dgm:pt>
    <dgm:pt modelId="{4F37ECAF-A0F6-B447-9D23-F9D29F7ED6B5}" type="pres">
      <dgm:prSet presAssocID="{D551897B-DDC2-7040-9072-C7A146DB7841}" presName="level2hierChild" presStyleCnt="0"/>
      <dgm:spPr/>
    </dgm:pt>
    <dgm:pt modelId="{4E593936-9D98-014C-B20E-903E432595D7}" type="pres">
      <dgm:prSet presAssocID="{4AE8ACAF-AE1F-924B-BD1B-AF7B0E1D017B}" presName="conn2-1" presStyleLbl="parChTrans1D2" presStyleIdx="0" presStyleCnt="2"/>
      <dgm:spPr/>
    </dgm:pt>
    <dgm:pt modelId="{024766C1-59EC-A949-98EB-9BDAC55D420D}" type="pres">
      <dgm:prSet presAssocID="{4AE8ACAF-AE1F-924B-BD1B-AF7B0E1D017B}" presName="connTx" presStyleLbl="parChTrans1D2" presStyleIdx="0" presStyleCnt="2"/>
      <dgm:spPr/>
    </dgm:pt>
    <dgm:pt modelId="{003538E6-B8D8-5F4D-8E8E-63AF157817DE}" type="pres">
      <dgm:prSet presAssocID="{67B12ED3-2750-624C-BC92-43E87F85FA6C}" presName="root2" presStyleCnt="0"/>
      <dgm:spPr/>
    </dgm:pt>
    <dgm:pt modelId="{FB1909E5-F9EE-7F44-BE88-D7274C00B95D}" type="pres">
      <dgm:prSet presAssocID="{67B12ED3-2750-624C-BC92-43E87F85FA6C}" presName="LevelTwoTextNode" presStyleLbl="node2" presStyleIdx="0" presStyleCnt="2" custScaleX="115153" custScaleY="125900">
        <dgm:presLayoutVars>
          <dgm:chPref val="3"/>
        </dgm:presLayoutVars>
      </dgm:prSet>
      <dgm:spPr/>
    </dgm:pt>
    <dgm:pt modelId="{E7ABABD7-2BB5-184C-9D95-8C95E300A398}" type="pres">
      <dgm:prSet presAssocID="{67B12ED3-2750-624C-BC92-43E87F85FA6C}" presName="level3hierChild" presStyleCnt="0"/>
      <dgm:spPr/>
    </dgm:pt>
    <dgm:pt modelId="{C9A6F961-7699-8146-8941-16367892911E}" type="pres">
      <dgm:prSet presAssocID="{0669CE59-215F-2F42-9D52-5B3576866191}" presName="conn2-1" presStyleLbl="parChTrans1D2" presStyleIdx="1" presStyleCnt="2"/>
      <dgm:spPr/>
    </dgm:pt>
    <dgm:pt modelId="{6F6AB93C-6132-1D4F-8A69-7773CD6EBF88}" type="pres">
      <dgm:prSet presAssocID="{0669CE59-215F-2F42-9D52-5B3576866191}" presName="connTx" presStyleLbl="parChTrans1D2" presStyleIdx="1" presStyleCnt="2"/>
      <dgm:spPr/>
    </dgm:pt>
    <dgm:pt modelId="{333AE645-6218-6A4F-8363-2D27215591CB}" type="pres">
      <dgm:prSet presAssocID="{E7218569-FF61-B345-92CF-048E11625569}" presName="root2" presStyleCnt="0"/>
      <dgm:spPr/>
    </dgm:pt>
    <dgm:pt modelId="{981E29CA-FFA6-AF4B-B1B2-1A4FB97203BD}" type="pres">
      <dgm:prSet presAssocID="{E7218569-FF61-B345-92CF-048E11625569}" presName="LevelTwoTextNode" presStyleLbl="node2" presStyleIdx="1" presStyleCnt="2" custScaleX="115153" custScaleY="125900">
        <dgm:presLayoutVars>
          <dgm:chPref val="3"/>
        </dgm:presLayoutVars>
      </dgm:prSet>
      <dgm:spPr/>
    </dgm:pt>
    <dgm:pt modelId="{E1D604D2-949A-084A-BAD5-DAC57A57451E}" type="pres">
      <dgm:prSet presAssocID="{E7218569-FF61-B345-92CF-048E11625569}" presName="level3hierChild" presStyleCnt="0"/>
      <dgm:spPr/>
    </dgm:pt>
  </dgm:ptLst>
  <dgm:cxnLst>
    <dgm:cxn modelId="{A93C240B-B5FD-3C45-8950-AB88769A54DF}" srcId="{D551897B-DDC2-7040-9072-C7A146DB7841}" destId="{E7218569-FF61-B345-92CF-048E11625569}" srcOrd="1" destOrd="0" parTransId="{0669CE59-215F-2F42-9D52-5B3576866191}" sibTransId="{B6357D1F-77FD-4C4B-9821-376518501967}"/>
    <dgm:cxn modelId="{F96A9C1F-3619-8D44-90E9-EC9EF1374579}" type="presOf" srcId="{D551897B-DDC2-7040-9072-C7A146DB7841}" destId="{E98DFC37-BA44-B741-A724-A8C0153FF01C}" srcOrd="0" destOrd="0" presId="urn:microsoft.com/office/officeart/2008/layout/HorizontalMultiLevelHierarchy"/>
    <dgm:cxn modelId="{F4C34423-403E-6D4B-A7EA-E62826CA3149}" srcId="{21999048-3E5E-4A47-B7DD-E9AA7D90F893}" destId="{D551897B-DDC2-7040-9072-C7A146DB7841}" srcOrd="0" destOrd="0" parTransId="{1A8F1895-A924-A742-881A-8D6825A5C6C4}" sibTransId="{FF75AD2E-0661-DC49-BD1B-75B508E55456}"/>
    <dgm:cxn modelId="{4B467125-160F-FA44-8754-FA8D65355D26}" type="presOf" srcId="{E7218569-FF61-B345-92CF-048E11625569}" destId="{981E29CA-FFA6-AF4B-B1B2-1A4FB97203BD}" srcOrd="0" destOrd="0" presId="urn:microsoft.com/office/officeart/2008/layout/HorizontalMultiLevelHierarchy"/>
    <dgm:cxn modelId="{33DF0570-93F6-FC42-A732-EDC5441A4EAD}" type="presOf" srcId="{21999048-3E5E-4A47-B7DD-E9AA7D90F893}" destId="{C8FD41AA-2802-2B4A-868B-4794BFA9DB05}" srcOrd="0" destOrd="0" presId="urn:microsoft.com/office/officeart/2008/layout/HorizontalMultiLevelHierarchy"/>
    <dgm:cxn modelId="{F15DE080-8B83-1249-AA8A-6F9F24E076F8}" srcId="{D551897B-DDC2-7040-9072-C7A146DB7841}" destId="{67B12ED3-2750-624C-BC92-43E87F85FA6C}" srcOrd="0" destOrd="0" parTransId="{4AE8ACAF-AE1F-924B-BD1B-AF7B0E1D017B}" sibTransId="{D75B234E-6E6E-A04B-AF00-5EF6D897F440}"/>
    <dgm:cxn modelId="{659A5497-6387-254F-9657-CDD71621CD85}" type="presOf" srcId="{4AE8ACAF-AE1F-924B-BD1B-AF7B0E1D017B}" destId="{024766C1-59EC-A949-98EB-9BDAC55D420D}" srcOrd="1" destOrd="0" presId="urn:microsoft.com/office/officeart/2008/layout/HorizontalMultiLevelHierarchy"/>
    <dgm:cxn modelId="{6D33D9A1-2223-7747-8AE4-324DB6B9E956}" type="presOf" srcId="{0669CE59-215F-2F42-9D52-5B3576866191}" destId="{C9A6F961-7699-8146-8941-16367892911E}" srcOrd="0" destOrd="0" presId="urn:microsoft.com/office/officeart/2008/layout/HorizontalMultiLevelHierarchy"/>
    <dgm:cxn modelId="{C3A445B0-011F-FD4B-90B1-3FB94BE34C84}" type="presOf" srcId="{0669CE59-215F-2F42-9D52-5B3576866191}" destId="{6F6AB93C-6132-1D4F-8A69-7773CD6EBF88}" srcOrd="1" destOrd="0" presId="urn:microsoft.com/office/officeart/2008/layout/HorizontalMultiLevelHierarchy"/>
    <dgm:cxn modelId="{D6EEDFD8-7751-B848-A23D-E6A9A0F167FA}" type="presOf" srcId="{67B12ED3-2750-624C-BC92-43E87F85FA6C}" destId="{FB1909E5-F9EE-7F44-BE88-D7274C00B95D}" srcOrd="0" destOrd="0" presId="urn:microsoft.com/office/officeart/2008/layout/HorizontalMultiLevelHierarchy"/>
    <dgm:cxn modelId="{8F94C8DE-F1A3-E242-85FB-3AC0BFB5D678}" type="presOf" srcId="{4AE8ACAF-AE1F-924B-BD1B-AF7B0E1D017B}" destId="{4E593936-9D98-014C-B20E-903E432595D7}" srcOrd="0" destOrd="0" presId="urn:microsoft.com/office/officeart/2008/layout/HorizontalMultiLevelHierarchy"/>
    <dgm:cxn modelId="{2B1C3DB1-AC73-1B40-B370-4E89669A7F19}" type="presParOf" srcId="{C8FD41AA-2802-2B4A-868B-4794BFA9DB05}" destId="{12F7C7E8-180F-A34D-B466-7C7CEC367201}" srcOrd="0" destOrd="0" presId="urn:microsoft.com/office/officeart/2008/layout/HorizontalMultiLevelHierarchy"/>
    <dgm:cxn modelId="{A7B66590-9B58-3044-ADA8-4D23E3F5365E}" type="presParOf" srcId="{12F7C7E8-180F-A34D-B466-7C7CEC367201}" destId="{E98DFC37-BA44-B741-A724-A8C0153FF01C}" srcOrd="0" destOrd="0" presId="urn:microsoft.com/office/officeart/2008/layout/HorizontalMultiLevelHierarchy"/>
    <dgm:cxn modelId="{23C5E693-BC85-9B47-AC8D-E8D8D864BF6F}" type="presParOf" srcId="{12F7C7E8-180F-A34D-B466-7C7CEC367201}" destId="{4F37ECAF-A0F6-B447-9D23-F9D29F7ED6B5}" srcOrd="1" destOrd="0" presId="urn:microsoft.com/office/officeart/2008/layout/HorizontalMultiLevelHierarchy"/>
    <dgm:cxn modelId="{A1FC0925-C619-9C41-9255-5983B9F5D9AD}" type="presParOf" srcId="{4F37ECAF-A0F6-B447-9D23-F9D29F7ED6B5}" destId="{4E593936-9D98-014C-B20E-903E432595D7}" srcOrd="0" destOrd="0" presId="urn:microsoft.com/office/officeart/2008/layout/HorizontalMultiLevelHierarchy"/>
    <dgm:cxn modelId="{5269B362-ED3D-CA4A-9F24-8A3583E8C44D}" type="presParOf" srcId="{4E593936-9D98-014C-B20E-903E432595D7}" destId="{024766C1-59EC-A949-98EB-9BDAC55D420D}" srcOrd="0" destOrd="0" presId="urn:microsoft.com/office/officeart/2008/layout/HorizontalMultiLevelHierarchy"/>
    <dgm:cxn modelId="{A0BC9B7D-EA30-FF42-A1FC-770D1436AE45}" type="presParOf" srcId="{4F37ECAF-A0F6-B447-9D23-F9D29F7ED6B5}" destId="{003538E6-B8D8-5F4D-8E8E-63AF157817DE}" srcOrd="1" destOrd="0" presId="urn:microsoft.com/office/officeart/2008/layout/HorizontalMultiLevelHierarchy"/>
    <dgm:cxn modelId="{12F5597C-0809-A141-A59B-55AD0AC9CBA4}" type="presParOf" srcId="{003538E6-B8D8-5F4D-8E8E-63AF157817DE}" destId="{FB1909E5-F9EE-7F44-BE88-D7274C00B95D}" srcOrd="0" destOrd="0" presId="urn:microsoft.com/office/officeart/2008/layout/HorizontalMultiLevelHierarchy"/>
    <dgm:cxn modelId="{73E12568-98A0-754D-9BDA-1DC558285D8B}" type="presParOf" srcId="{003538E6-B8D8-5F4D-8E8E-63AF157817DE}" destId="{E7ABABD7-2BB5-184C-9D95-8C95E300A398}" srcOrd="1" destOrd="0" presId="urn:microsoft.com/office/officeart/2008/layout/HorizontalMultiLevelHierarchy"/>
    <dgm:cxn modelId="{A19AFA42-7F6E-5040-8AD1-E849F5F263FE}" type="presParOf" srcId="{4F37ECAF-A0F6-B447-9D23-F9D29F7ED6B5}" destId="{C9A6F961-7699-8146-8941-16367892911E}" srcOrd="2" destOrd="0" presId="urn:microsoft.com/office/officeart/2008/layout/HorizontalMultiLevelHierarchy"/>
    <dgm:cxn modelId="{C1D62B11-5916-4943-8E4B-5A5F31F97FF9}" type="presParOf" srcId="{C9A6F961-7699-8146-8941-16367892911E}" destId="{6F6AB93C-6132-1D4F-8A69-7773CD6EBF88}" srcOrd="0" destOrd="0" presId="urn:microsoft.com/office/officeart/2008/layout/HorizontalMultiLevelHierarchy"/>
    <dgm:cxn modelId="{5DDBD29A-9728-A944-8D2E-19C9909DBD3C}" type="presParOf" srcId="{4F37ECAF-A0F6-B447-9D23-F9D29F7ED6B5}" destId="{333AE645-6218-6A4F-8363-2D27215591CB}" srcOrd="3" destOrd="0" presId="urn:microsoft.com/office/officeart/2008/layout/HorizontalMultiLevelHierarchy"/>
    <dgm:cxn modelId="{E2591910-E23C-C24A-90D5-37A6466EBF0D}" type="presParOf" srcId="{333AE645-6218-6A4F-8363-2D27215591CB}" destId="{981E29CA-FFA6-AF4B-B1B2-1A4FB97203BD}" srcOrd="0" destOrd="0" presId="urn:microsoft.com/office/officeart/2008/layout/HorizontalMultiLevelHierarchy"/>
    <dgm:cxn modelId="{75D3F436-4369-8845-82CB-B864FE21C43C}" type="presParOf" srcId="{333AE645-6218-6A4F-8363-2D27215591CB}" destId="{E1D604D2-949A-084A-BAD5-DAC57A57451E}"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1999048-3E5E-4A47-B7DD-E9AA7D90F893}" type="doc">
      <dgm:prSet loTypeId="urn:microsoft.com/office/officeart/2008/layout/HorizontalMultiLevelHierarchy" loCatId="" qsTypeId="urn:microsoft.com/office/officeart/2005/8/quickstyle/simple1" qsCatId="simple" csTypeId="urn:microsoft.com/office/officeart/2005/8/colors/accent1_2" csCatId="accent1" phldr="1"/>
      <dgm:spPr/>
      <dgm:t>
        <a:bodyPr/>
        <a:lstStyle/>
        <a:p>
          <a:endParaRPr lang="it-IT"/>
        </a:p>
      </dgm:t>
    </dgm:pt>
    <dgm:pt modelId="{D551897B-DDC2-7040-9072-C7A146DB7841}">
      <dgm:prSet phldrT="[Testo]"/>
      <dgm:spPr/>
      <dgm:t>
        <a:bodyPr/>
        <a:lstStyle/>
        <a:p>
          <a:r>
            <a:rPr lang="it-IT" dirty="0"/>
            <a:t>Valutazione successiva</a:t>
          </a:r>
        </a:p>
        <a:p>
          <a:r>
            <a:rPr lang="it-IT" dirty="0"/>
            <a:t>regola generale</a:t>
          </a:r>
        </a:p>
      </dgm:t>
    </dgm:pt>
    <dgm:pt modelId="{1A8F1895-A924-A742-881A-8D6825A5C6C4}" type="parTrans" cxnId="{F4C34423-403E-6D4B-A7EA-E62826CA3149}">
      <dgm:prSet/>
      <dgm:spPr/>
      <dgm:t>
        <a:bodyPr/>
        <a:lstStyle/>
        <a:p>
          <a:endParaRPr lang="it-IT"/>
        </a:p>
      </dgm:t>
    </dgm:pt>
    <dgm:pt modelId="{FF75AD2E-0661-DC49-BD1B-75B508E55456}" type="sibTrans" cxnId="{F4C34423-403E-6D4B-A7EA-E62826CA3149}">
      <dgm:prSet/>
      <dgm:spPr/>
      <dgm:t>
        <a:bodyPr/>
        <a:lstStyle/>
        <a:p>
          <a:endParaRPr lang="it-IT"/>
        </a:p>
      </dgm:t>
    </dgm:pt>
    <dgm:pt modelId="{67B12ED3-2750-624C-BC92-43E87F85FA6C}">
      <dgm:prSet custT="1"/>
      <dgm:spPr/>
      <dgm:t>
        <a:bodyPr/>
        <a:lstStyle/>
        <a:p>
          <a:r>
            <a:rPr lang="it-IT" sz="1600" u="sng" dirty="0">
              <a:solidFill>
                <a:srgbClr val="000000"/>
              </a:solidFill>
              <a:effectLst/>
              <a:latin typeface="Frutiger LT 45 Light"/>
              <a:ea typeface="Calibri" panose="020F0502020204030204" pitchFamily="34" charset="0"/>
              <a:cs typeface="Times New Roman" panose="02020603050405020304" pitchFamily="18" charset="0"/>
            </a:rPr>
            <a:t>Successivamente</a:t>
          </a:r>
          <a:r>
            <a:rPr lang="it-IT" sz="1600" dirty="0">
              <a:solidFill>
                <a:srgbClr val="000000"/>
              </a:solidFill>
              <a:effectLst/>
              <a:latin typeface="Frutiger LT 45 Light"/>
              <a:ea typeface="Calibri" panose="020F0502020204030204" pitchFamily="34" charset="0"/>
              <a:cs typeface="Times New Roman" panose="02020603050405020304" pitchFamily="18" charset="0"/>
            </a:rPr>
            <a:t> alla rilevazione iniziale, un’immobilizzazione materiale è iscritta nel bilancio di esercizio al costo, al netto degli ammortamenti cumulati e delle perdite cumulate per riduzione di valore.</a:t>
          </a:r>
          <a:endParaRPr lang="it-IT" sz="1600" dirty="0"/>
        </a:p>
      </dgm:t>
    </dgm:pt>
    <dgm:pt modelId="{4AE8ACAF-AE1F-924B-BD1B-AF7B0E1D017B}" type="parTrans" cxnId="{F15DE080-8B83-1249-AA8A-6F9F24E076F8}">
      <dgm:prSet/>
      <dgm:spPr/>
      <dgm:t>
        <a:bodyPr/>
        <a:lstStyle/>
        <a:p>
          <a:endParaRPr lang="it-IT"/>
        </a:p>
      </dgm:t>
    </dgm:pt>
    <dgm:pt modelId="{D75B234E-6E6E-A04B-AF00-5EF6D897F440}" type="sibTrans" cxnId="{F15DE080-8B83-1249-AA8A-6F9F24E076F8}">
      <dgm:prSet/>
      <dgm:spPr/>
      <dgm:t>
        <a:bodyPr/>
        <a:lstStyle/>
        <a:p>
          <a:endParaRPr lang="it-IT"/>
        </a:p>
      </dgm:t>
    </dgm:pt>
    <dgm:pt modelId="{E7218569-FF61-B345-92CF-048E11625569}">
      <dgm:prSet/>
      <dgm:spPr/>
      <dgm:t>
        <a:bodyPr/>
        <a:lstStyle/>
        <a:p>
          <a:r>
            <a:rPr lang="it-IT" dirty="0">
              <a:solidFill>
                <a:srgbClr val="000000"/>
              </a:solidFill>
              <a:effectLst/>
              <a:latin typeface="Frutiger LT 45 Light"/>
              <a:ea typeface="Calibri" panose="020F0502020204030204" pitchFamily="34" charset="0"/>
              <a:cs typeface="Times New Roman" panose="02020603050405020304" pitchFamily="18" charset="0"/>
            </a:rPr>
            <a:t>La </a:t>
          </a:r>
          <a:r>
            <a:rPr lang="it-IT" b="1" dirty="0">
              <a:solidFill>
                <a:srgbClr val="000000"/>
              </a:solidFill>
              <a:effectLst/>
              <a:latin typeface="Frutiger LT 45 Light"/>
              <a:ea typeface="Calibri" panose="020F0502020204030204" pitchFamily="34" charset="0"/>
              <a:cs typeface="Times New Roman" panose="02020603050405020304" pitchFamily="18" charset="0"/>
            </a:rPr>
            <a:t>svalutazione</a:t>
          </a:r>
          <a:r>
            <a:rPr lang="it-IT" dirty="0">
              <a:solidFill>
                <a:srgbClr val="000000"/>
              </a:solidFill>
              <a:effectLst/>
              <a:latin typeface="Frutiger LT 45 Light"/>
              <a:ea typeface="Calibri" panose="020F0502020204030204" pitchFamily="34" charset="0"/>
              <a:cs typeface="Times New Roman" panose="02020603050405020304" pitchFamily="18" charset="0"/>
            </a:rPr>
            <a:t> è la riduzione del valore contabile di una immobilizzazione per adeguarlo al valore recuperabile a seguito di una perdita durevole di valore.</a:t>
          </a:r>
          <a:endParaRPr lang="it-IT" dirty="0"/>
        </a:p>
      </dgm:t>
    </dgm:pt>
    <dgm:pt modelId="{0669CE59-215F-2F42-9D52-5B3576866191}" type="parTrans" cxnId="{A93C240B-B5FD-3C45-8950-AB88769A54DF}">
      <dgm:prSet/>
      <dgm:spPr/>
      <dgm:t>
        <a:bodyPr/>
        <a:lstStyle/>
        <a:p>
          <a:endParaRPr lang="it-IT"/>
        </a:p>
      </dgm:t>
    </dgm:pt>
    <dgm:pt modelId="{B6357D1F-77FD-4C4B-9821-376518501967}" type="sibTrans" cxnId="{A93C240B-B5FD-3C45-8950-AB88769A54DF}">
      <dgm:prSet/>
      <dgm:spPr/>
      <dgm:t>
        <a:bodyPr/>
        <a:lstStyle/>
        <a:p>
          <a:endParaRPr lang="it-IT"/>
        </a:p>
      </dgm:t>
    </dgm:pt>
    <dgm:pt modelId="{49207EE6-93FB-4B48-B0E0-ED4E3848C3BE}">
      <dgm:prSet/>
      <dgm:spPr/>
      <dgm:t>
        <a:bodyPr/>
        <a:lstStyle/>
        <a:p>
          <a:r>
            <a:rPr lang="it-IT" dirty="0">
              <a:solidFill>
                <a:srgbClr val="002060"/>
              </a:solidFill>
            </a:rPr>
            <a:t>Modello del costo</a:t>
          </a:r>
        </a:p>
      </dgm:t>
    </dgm:pt>
    <dgm:pt modelId="{A9EF5886-1E61-9646-9C95-37CA1C328C3C}" type="parTrans" cxnId="{F83960BB-6914-054D-A1BC-3B8C1B6FE3F9}">
      <dgm:prSet/>
      <dgm:spPr/>
      <dgm:t>
        <a:bodyPr/>
        <a:lstStyle/>
        <a:p>
          <a:endParaRPr lang="it-IT"/>
        </a:p>
      </dgm:t>
    </dgm:pt>
    <dgm:pt modelId="{192EE85B-3EC1-8140-821D-B913F5D3F06A}" type="sibTrans" cxnId="{F83960BB-6914-054D-A1BC-3B8C1B6FE3F9}">
      <dgm:prSet/>
      <dgm:spPr/>
      <dgm:t>
        <a:bodyPr/>
        <a:lstStyle/>
        <a:p>
          <a:endParaRPr lang="it-IT"/>
        </a:p>
      </dgm:t>
    </dgm:pt>
    <dgm:pt modelId="{89B071C0-EC77-C444-9011-BBD03FA398E5}">
      <dgm:prSet/>
      <dgm:spPr/>
      <dgm:t>
        <a:bodyPr/>
        <a:lstStyle/>
        <a:p>
          <a:pPr>
            <a:buNone/>
          </a:pPr>
          <a:r>
            <a:rPr lang="it-IT" dirty="0">
              <a:solidFill>
                <a:srgbClr val="000000"/>
              </a:solidFill>
              <a:effectLst/>
              <a:latin typeface="Frutiger LT 45 Light"/>
              <a:ea typeface="Calibri" panose="020F0502020204030204" pitchFamily="34" charset="0"/>
              <a:cs typeface="Times New Roman" panose="02020603050405020304" pitchFamily="18" charset="0"/>
            </a:rPr>
            <a:t>Le immobilizzazioni sono rivalutate</a:t>
          </a:r>
          <a:r>
            <a:rPr lang="it-IT" dirty="0">
              <a:effectLst/>
              <a:latin typeface="Calibri" panose="020F0502020204030204" pitchFamily="34" charset="0"/>
              <a:ea typeface="Calibri" panose="020F0502020204030204" pitchFamily="34" charset="0"/>
              <a:cs typeface="Times New Roman" panose="02020603050405020304" pitchFamily="18" charset="0"/>
            </a:rPr>
            <a:t> </a:t>
          </a:r>
          <a:r>
            <a:rPr lang="it-IT" dirty="0">
              <a:solidFill>
                <a:srgbClr val="000000"/>
              </a:solidFill>
              <a:effectLst/>
              <a:latin typeface="Frutiger LT 45 Light"/>
              <a:ea typeface="Calibri" panose="020F0502020204030204" pitchFamily="34" charset="0"/>
              <a:cs typeface="Times New Roman" panose="02020603050405020304" pitchFamily="18" charset="0"/>
            </a:rPr>
            <a:t> solo nel caso lo preveda una legge applicabile all’amministrazione. Salvo diversa disposizione normativa, la rivalutazione è imputata in patrimonio netto, fra le riserve disponibili.</a:t>
          </a:r>
          <a:endParaRPr lang="it-IT" dirty="0"/>
        </a:p>
      </dgm:t>
    </dgm:pt>
    <dgm:pt modelId="{9C05BD49-382B-1342-BA5B-A80DD6D939ED}" type="parTrans" cxnId="{E62EAAA6-1835-4443-95EC-06A33F20B63D}">
      <dgm:prSet/>
      <dgm:spPr/>
      <dgm:t>
        <a:bodyPr/>
        <a:lstStyle/>
        <a:p>
          <a:endParaRPr lang="it-IT"/>
        </a:p>
      </dgm:t>
    </dgm:pt>
    <dgm:pt modelId="{B165C2E5-51FD-2D4C-9377-28E80E0FAF7F}" type="sibTrans" cxnId="{E62EAAA6-1835-4443-95EC-06A33F20B63D}">
      <dgm:prSet/>
      <dgm:spPr/>
      <dgm:t>
        <a:bodyPr/>
        <a:lstStyle/>
        <a:p>
          <a:endParaRPr lang="it-IT"/>
        </a:p>
      </dgm:t>
    </dgm:pt>
    <dgm:pt modelId="{C8FD41AA-2802-2B4A-868B-4794BFA9DB05}" type="pres">
      <dgm:prSet presAssocID="{21999048-3E5E-4A47-B7DD-E9AA7D90F893}" presName="Name0" presStyleCnt="0">
        <dgm:presLayoutVars>
          <dgm:chPref val="1"/>
          <dgm:dir/>
          <dgm:animOne val="branch"/>
          <dgm:animLvl val="lvl"/>
          <dgm:resizeHandles val="exact"/>
        </dgm:presLayoutVars>
      </dgm:prSet>
      <dgm:spPr/>
    </dgm:pt>
    <dgm:pt modelId="{12F7C7E8-180F-A34D-B466-7C7CEC367201}" type="pres">
      <dgm:prSet presAssocID="{D551897B-DDC2-7040-9072-C7A146DB7841}" presName="root1" presStyleCnt="0"/>
      <dgm:spPr/>
    </dgm:pt>
    <dgm:pt modelId="{E98DFC37-BA44-B741-A724-A8C0153FF01C}" type="pres">
      <dgm:prSet presAssocID="{D551897B-DDC2-7040-9072-C7A146DB7841}" presName="LevelOneTextNode" presStyleLbl="node0" presStyleIdx="0" presStyleCnt="1">
        <dgm:presLayoutVars>
          <dgm:chPref val="3"/>
        </dgm:presLayoutVars>
      </dgm:prSet>
      <dgm:spPr/>
    </dgm:pt>
    <dgm:pt modelId="{4F37ECAF-A0F6-B447-9D23-F9D29F7ED6B5}" type="pres">
      <dgm:prSet presAssocID="{D551897B-DDC2-7040-9072-C7A146DB7841}" presName="level2hierChild" presStyleCnt="0"/>
      <dgm:spPr/>
    </dgm:pt>
    <dgm:pt modelId="{4E593936-9D98-014C-B20E-903E432595D7}" type="pres">
      <dgm:prSet presAssocID="{4AE8ACAF-AE1F-924B-BD1B-AF7B0E1D017B}" presName="conn2-1" presStyleLbl="parChTrans1D2" presStyleIdx="0" presStyleCnt="3"/>
      <dgm:spPr/>
    </dgm:pt>
    <dgm:pt modelId="{024766C1-59EC-A949-98EB-9BDAC55D420D}" type="pres">
      <dgm:prSet presAssocID="{4AE8ACAF-AE1F-924B-BD1B-AF7B0E1D017B}" presName="connTx" presStyleLbl="parChTrans1D2" presStyleIdx="0" presStyleCnt="3"/>
      <dgm:spPr/>
    </dgm:pt>
    <dgm:pt modelId="{003538E6-B8D8-5F4D-8E8E-63AF157817DE}" type="pres">
      <dgm:prSet presAssocID="{67B12ED3-2750-624C-BC92-43E87F85FA6C}" presName="root2" presStyleCnt="0"/>
      <dgm:spPr/>
    </dgm:pt>
    <dgm:pt modelId="{FB1909E5-F9EE-7F44-BE88-D7274C00B95D}" type="pres">
      <dgm:prSet presAssocID="{67B12ED3-2750-624C-BC92-43E87F85FA6C}" presName="LevelTwoTextNode" presStyleLbl="node2" presStyleIdx="0" presStyleCnt="3" custScaleX="115153" custScaleY="125900">
        <dgm:presLayoutVars>
          <dgm:chPref val="3"/>
        </dgm:presLayoutVars>
      </dgm:prSet>
      <dgm:spPr/>
    </dgm:pt>
    <dgm:pt modelId="{E7ABABD7-2BB5-184C-9D95-8C95E300A398}" type="pres">
      <dgm:prSet presAssocID="{67B12ED3-2750-624C-BC92-43E87F85FA6C}" presName="level3hierChild" presStyleCnt="0"/>
      <dgm:spPr/>
    </dgm:pt>
    <dgm:pt modelId="{2903EF13-3F84-8940-AFF3-A1F1899306F1}" type="pres">
      <dgm:prSet presAssocID="{A9EF5886-1E61-9646-9C95-37CA1C328C3C}" presName="conn2-1" presStyleLbl="parChTrans1D3" presStyleIdx="0" presStyleCnt="1"/>
      <dgm:spPr/>
    </dgm:pt>
    <dgm:pt modelId="{9A6EA7B0-96D3-F744-BD68-C61913A894A1}" type="pres">
      <dgm:prSet presAssocID="{A9EF5886-1E61-9646-9C95-37CA1C328C3C}" presName="connTx" presStyleLbl="parChTrans1D3" presStyleIdx="0" presStyleCnt="1"/>
      <dgm:spPr/>
    </dgm:pt>
    <dgm:pt modelId="{9DE633DB-87A6-0A40-A1FF-07F2D5746F42}" type="pres">
      <dgm:prSet presAssocID="{49207EE6-93FB-4B48-B0E0-ED4E3848C3BE}" presName="root2" presStyleCnt="0"/>
      <dgm:spPr/>
    </dgm:pt>
    <dgm:pt modelId="{562827A5-334A-1148-8198-055879DC13C1}" type="pres">
      <dgm:prSet presAssocID="{49207EE6-93FB-4B48-B0E0-ED4E3848C3BE}" presName="LevelTwoTextNode" presStyleLbl="node3" presStyleIdx="0" presStyleCnt="1">
        <dgm:presLayoutVars>
          <dgm:chPref val="3"/>
        </dgm:presLayoutVars>
      </dgm:prSet>
      <dgm:spPr/>
    </dgm:pt>
    <dgm:pt modelId="{B416B856-C46C-D74C-9CD3-7F997AC2D7E0}" type="pres">
      <dgm:prSet presAssocID="{49207EE6-93FB-4B48-B0E0-ED4E3848C3BE}" presName="level3hierChild" presStyleCnt="0"/>
      <dgm:spPr/>
    </dgm:pt>
    <dgm:pt modelId="{C9A6F961-7699-8146-8941-16367892911E}" type="pres">
      <dgm:prSet presAssocID="{0669CE59-215F-2F42-9D52-5B3576866191}" presName="conn2-1" presStyleLbl="parChTrans1D2" presStyleIdx="1" presStyleCnt="3"/>
      <dgm:spPr/>
    </dgm:pt>
    <dgm:pt modelId="{6F6AB93C-6132-1D4F-8A69-7773CD6EBF88}" type="pres">
      <dgm:prSet presAssocID="{0669CE59-215F-2F42-9D52-5B3576866191}" presName="connTx" presStyleLbl="parChTrans1D2" presStyleIdx="1" presStyleCnt="3"/>
      <dgm:spPr/>
    </dgm:pt>
    <dgm:pt modelId="{333AE645-6218-6A4F-8363-2D27215591CB}" type="pres">
      <dgm:prSet presAssocID="{E7218569-FF61-B345-92CF-048E11625569}" presName="root2" presStyleCnt="0"/>
      <dgm:spPr/>
    </dgm:pt>
    <dgm:pt modelId="{981E29CA-FFA6-AF4B-B1B2-1A4FB97203BD}" type="pres">
      <dgm:prSet presAssocID="{E7218569-FF61-B345-92CF-048E11625569}" presName="LevelTwoTextNode" presStyleLbl="node2" presStyleIdx="1" presStyleCnt="3" custScaleX="115153" custScaleY="125900">
        <dgm:presLayoutVars>
          <dgm:chPref val="3"/>
        </dgm:presLayoutVars>
      </dgm:prSet>
      <dgm:spPr/>
    </dgm:pt>
    <dgm:pt modelId="{E1D604D2-949A-084A-BAD5-DAC57A57451E}" type="pres">
      <dgm:prSet presAssocID="{E7218569-FF61-B345-92CF-048E11625569}" presName="level3hierChild" presStyleCnt="0"/>
      <dgm:spPr/>
    </dgm:pt>
    <dgm:pt modelId="{C6516437-DAA3-3144-A13B-8EA21CC4343D}" type="pres">
      <dgm:prSet presAssocID="{9C05BD49-382B-1342-BA5B-A80DD6D939ED}" presName="conn2-1" presStyleLbl="parChTrans1D2" presStyleIdx="2" presStyleCnt="3"/>
      <dgm:spPr/>
    </dgm:pt>
    <dgm:pt modelId="{41DF8B50-BF1E-DB47-8830-E280CE6F6BB0}" type="pres">
      <dgm:prSet presAssocID="{9C05BD49-382B-1342-BA5B-A80DD6D939ED}" presName="connTx" presStyleLbl="parChTrans1D2" presStyleIdx="2" presStyleCnt="3"/>
      <dgm:spPr/>
    </dgm:pt>
    <dgm:pt modelId="{2163D037-A50A-5948-B4ED-05B4BA581774}" type="pres">
      <dgm:prSet presAssocID="{89B071C0-EC77-C444-9011-BBD03FA398E5}" presName="root2" presStyleCnt="0"/>
      <dgm:spPr/>
    </dgm:pt>
    <dgm:pt modelId="{50562CBC-730F-A64E-90FD-EE5488B42F11}" type="pres">
      <dgm:prSet presAssocID="{89B071C0-EC77-C444-9011-BBD03FA398E5}" presName="LevelTwoTextNode" presStyleLbl="node2" presStyleIdx="2" presStyleCnt="3" custScaleX="115100" custScaleY="125843">
        <dgm:presLayoutVars>
          <dgm:chPref val="3"/>
        </dgm:presLayoutVars>
      </dgm:prSet>
      <dgm:spPr/>
    </dgm:pt>
    <dgm:pt modelId="{B764C1DE-8F57-0E44-827E-36886EFCC7A7}" type="pres">
      <dgm:prSet presAssocID="{89B071C0-EC77-C444-9011-BBD03FA398E5}" presName="level3hierChild" presStyleCnt="0"/>
      <dgm:spPr/>
    </dgm:pt>
  </dgm:ptLst>
  <dgm:cxnLst>
    <dgm:cxn modelId="{A93C240B-B5FD-3C45-8950-AB88769A54DF}" srcId="{D551897B-DDC2-7040-9072-C7A146DB7841}" destId="{E7218569-FF61-B345-92CF-048E11625569}" srcOrd="1" destOrd="0" parTransId="{0669CE59-215F-2F42-9D52-5B3576866191}" sibTransId="{B6357D1F-77FD-4C4B-9821-376518501967}"/>
    <dgm:cxn modelId="{F96A9C1F-3619-8D44-90E9-EC9EF1374579}" type="presOf" srcId="{D551897B-DDC2-7040-9072-C7A146DB7841}" destId="{E98DFC37-BA44-B741-A724-A8C0153FF01C}" srcOrd="0" destOrd="0" presId="urn:microsoft.com/office/officeart/2008/layout/HorizontalMultiLevelHierarchy"/>
    <dgm:cxn modelId="{F4C34423-403E-6D4B-A7EA-E62826CA3149}" srcId="{21999048-3E5E-4A47-B7DD-E9AA7D90F893}" destId="{D551897B-DDC2-7040-9072-C7A146DB7841}" srcOrd="0" destOrd="0" parTransId="{1A8F1895-A924-A742-881A-8D6825A5C6C4}" sibTransId="{FF75AD2E-0661-DC49-BD1B-75B508E55456}"/>
    <dgm:cxn modelId="{BB0B3D25-8EA4-7143-AE88-31195B7DF7F2}" type="presOf" srcId="{A9EF5886-1E61-9646-9C95-37CA1C328C3C}" destId="{2903EF13-3F84-8940-AFF3-A1F1899306F1}" srcOrd="0" destOrd="0" presId="urn:microsoft.com/office/officeart/2008/layout/HorizontalMultiLevelHierarchy"/>
    <dgm:cxn modelId="{4B467125-160F-FA44-8754-FA8D65355D26}" type="presOf" srcId="{E7218569-FF61-B345-92CF-048E11625569}" destId="{981E29CA-FFA6-AF4B-B1B2-1A4FB97203BD}" srcOrd="0" destOrd="0" presId="urn:microsoft.com/office/officeart/2008/layout/HorizontalMultiLevelHierarchy"/>
    <dgm:cxn modelId="{A2E7435C-C57E-614A-AAD3-F02DAA3D5488}" type="presOf" srcId="{9C05BD49-382B-1342-BA5B-A80DD6D939ED}" destId="{41DF8B50-BF1E-DB47-8830-E280CE6F6BB0}" srcOrd="1" destOrd="0" presId="urn:microsoft.com/office/officeart/2008/layout/HorizontalMultiLevelHierarchy"/>
    <dgm:cxn modelId="{715F275D-A7EE-0C49-980D-464FF452B295}" type="presOf" srcId="{9C05BD49-382B-1342-BA5B-A80DD6D939ED}" destId="{C6516437-DAA3-3144-A13B-8EA21CC4343D}" srcOrd="0" destOrd="0" presId="urn:microsoft.com/office/officeart/2008/layout/HorizontalMultiLevelHierarchy"/>
    <dgm:cxn modelId="{33DF0570-93F6-FC42-A732-EDC5441A4EAD}" type="presOf" srcId="{21999048-3E5E-4A47-B7DD-E9AA7D90F893}" destId="{C8FD41AA-2802-2B4A-868B-4794BFA9DB05}" srcOrd="0" destOrd="0" presId="urn:microsoft.com/office/officeart/2008/layout/HorizontalMultiLevelHierarchy"/>
    <dgm:cxn modelId="{F15DE080-8B83-1249-AA8A-6F9F24E076F8}" srcId="{D551897B-DDC2-7040-9072-C7A146DB7841}" destId="{67B12ED3-2750-624C-BC92-43E87F85FA6C}" srcOrd="0" destOrd="0" parTransId="{4AE8ACAF-AE1F-924B-BD1B-AF7B0E1D017B}" sibTransId="{D75B234E-6E6E-A04B-AF00-5EF6D897F440}"/>
    <dgm:cxn modelId="{659A5497-6387-254F-9657-CDD71621CD85}" type="presOf" srcId="{4AE8ACAF-AE1F-924B-BD1B-AF7B0E1D017B}" destId="{024766C1-59EC-A949-98EB-9BDAC55D420D}" srcOrd="1" destOrd="0" presId="urn:microsoft.com/office/officeart/2008/layout/HorizontalMultiLevelHierarchy"/>
    <dgm:cxn modelId="{6D33D9A1-2223-7747-8AE4-324DB6B9E956}" type="presOf" srcId="{0669CE59-215F-2F42-9D52-5B3576866191}" destId="{C9A6F961-7699-8146-8941-16367892911E}" srcOrd="0" destOrd="0" presId="urn:microsoft.com/office/officeart/2008/layout/HorizontalMultiLevelHierarchy"/>
    <dgm:cxn modelId="{E62EAAA6-1835-4443-95EC-06A33F20B63D}" srcId="{D551897B-DDC2-7040-9072-C7A146DB7841}" destId="{89B071C0-EC77-C444-9011-BBD03FA398E5}" srcOrd="2" destOrd="0" parTransId="{9C05BD49-382B-1342-BA5B-A80DD6D939ED}" sibTransId="{B165C2E5-51FD-2D4C-9377-28E80E0FAF7F}"/>
    <dgm:cxn modelId="{C3A445B0-011F-FD4B-90B1-3FB94BE34C84}" type="presOf" srcId="{0669CE59-215F-2F42-9D52-5B3576866191}" destId="{6F6AB93C-6132-1D4F-8A69-7773CD6EBF88}" srcOrd="1" destOrd="0" presId="urn:microsoft.com/office/officeart/2008/layout/HorizontalMultiLevelHierarchy"/>
    <dgm:cxn modelId="{F83960BB-6914-054D-A1BC-3B8C1B6FE3F9}" srcId="{67B12ED3-2750-624C-BC92-43E87F85FA6C}" destId="{49207EE6-93FB-4B48-B0E0-ED4E3848C3BE}" srcOrd="0" destOrd="0" parTransId="{A9EF5886-1E61-9646-9C95-37CA1C328C3C}" sibTransId="{192EE85B-3EC1-8140-821D-B913F5D3F06A}"/>
    <dgm:cxn modelId="{D6EEDFD8-7751-B848-A23D-E6A9A0F167FA}" type="presOf" srcId="{67B12ED3-2750-624C-BC92-43E87F85FA6C}" destId="{FB1909E5-F9EE-7F44-BE88-D7274C00B95D}" srcOrd="0" destOrd="0" presId="urn:microsoft.com/office/officeart/2008/layout/HorizontalMultiLevelHierarchy"/>
    <dgm:cxn modelId="{8F94C8DE-F1A3-E242-85FB-3AC0BFB5D678}" type="presOf" srcId="{4AE8ACAF-AE1F-924B-BD1B-AF7B0E1D017B}" destId="{4E593936-9D98-014C-B20E-903E432595D7}" srcOrd="0" destOrd="0" presId="urn:microsoft.com/office/officeart/2008/layout/HorizontalMultiLevelHierarchy"/>
    <dgm:cxn modelId="{36D497E1-A549-1D42-83A9-FE889E068C48}" type="presOf" srcId="{49207EE6-93FB-4B48-B0E0-ED4E3848C3BE}" destId="{562827A5-334A-1148-8198-055879DC13C1}" srcOrd="0" destOrd="0" presId="urn:microsoft.com/office/officeart/2008/layout/HorizontalMultiLevelHierarchy"/>
    <dgm:cxn modelId="{C37E2BEB-1E52-1B45-8C8C-DCD9AABFFBAA}" type="presOf" srcId="{89B071C0-EC77-C444-9011-BBD03FA398E5}" destId="{50562CBC-730F-A64E-90FD-EE5488B42F11}" srcOrd="0" destOrd="0" presId="urn:microsoft.com/office/officeart/2008/layout/HorizontalMultiLevelHierarchy"/>
    <dgm:cxn modelId="{1D4ED1EC-2A6F-2448-9C6D-6DFED718C0DA}" type="presOf" srcId="{A9EF5886-1E61-9646-9C95-37CA1C328C3C}" destId="{9A6EA7B0-96D3-F744-BD68-C61913A894A1}" srcOrd="1" destOrd="0" presId="urn:microsoft.com/office/officeart/2008/layout/HorizontalMultiLevelHierarchy"/>
    <dgm:cxn modelId="{2B1C3DB1-AC73-1B40-B370-4E89669A7F19}" type="presParOf" srcId="{C8FD41AA-2802-2B4A-868B-4794BFA9DB05}" destId="{12F7C7E8-180F-A34D-B466-7C7CEC367201}" srcOrd="0" destOrd="0" presId="urn:microsoft.com/office/officeart/2008/layout/HorizontalMultiLevelHierarchy"/>
    <dgm:cxn modelId="{A7B66590-9B58-3044-ADA8-4D23E3F5365E}" type="presParOf" srcId="{12F7C7E8-180F-A34D-B466-7C7CEC367201}" destId="{E98DFC37-BA44-B741-A724-A8C0153FF01C}" srcOrd="0" destOrd="0" presId="urn:microsoft.com/office/officeart/2008/layout/HorizontalMultiLevelHierarchy"/>
    <dgm:cxn modelId="{23C5E693-BC85-9B47-AC8D-E8D8D864BF6F}" type="presParOf" srcId="{12F7C7E8-180F-A34D-B466-7C7CEC367201}" destId="{4F37ECAF-A0F6-B447-9D23-F9D29F7ED6B5}" srcOrd="1" destOrd="0" presId="urn:microsoft.com/office/officeart/2008/layout/HorizontalMultiLevelHierarchy"/>
    <dgm:cxn modelId="{A1FC0925-C619-9C41-9255-5983B9F5D9AD}" type="presParOf" srcId="{4F37ECAF-A0F6-B447-9D23-F9D29F7ED6B5}" destId="{4E593936-9D98-014C-B20E-903E432595D7}" srcOrd="0" destOrd="0" presId="urn:microsoft.com/office/officeart/2008/layout/HorizontalMultiLevelHierarchy"/>
    <dgm:cxn modelId="{5269B362-ED3D-CA4A-9F24-8A3583E8C44D}" type="presParOf" srcId="{4E593936-9D98-014C-B20E-903E432595D7}" destId="{024766C1-59EC-A949-98EB-9BDAC55D420D}" srcOrd="0" destOrd="0" presId="urn:microsoft.com/office/officeart/2008/layout/HorizontalMultiLevelHierarchy"/>
    <dgm:cxn modelId="{A0BC9B7D-EA30-FF42-A1FC-770D1436AE45}" type="presParOf" srcId="{4F37ECAF-A0F6-B447-9D23-F9D29F7ED6B5}" destId="{003538E6-B8D8-5F4D-8E8E-63AF157817DE}" srcOrd="1" destOrd="0" presId="urn:microsoft.com/office/officeart/2008/layout/HorizontalMultiLevelHierarchy"/>
    <dgm:cxn modelId="{12F5597C-0809-A141-A59B-55AD0AC9CBA4}" type="presParOf" srcId="{003538E6-B8D8-5F4D-8E8E-63AF157817DE}" destId="{FB1909E5-F9EE-7F44-BE88-D7274C00B95D}" srcOrd="0" destOrd="0" presId="urn:microsoft.com/office/officeart/2008/layout/HorizontalMultiLevelHierarchy"/>
    <dgm:cxn modelId="{73E12568-98A0-754D-9BDA-1DC558285D8B}" type="presParOf" srcId="{003538E6-B8D8-5F4D-8E8E-63AF157817DE}" destId="{E7ABABD7-2BB5-184C-9D95-8C95E300A398}" srcOrd="1" destOrd="0" presId="urn:microsoft.com/office/officeart/2008/layout/HorizontalMultiLevelHierarchy"/>
    <dgm:cxn modelId="{543F0E2C-E417-284F-B6CC-6A8152080551}" type="presParOf" srcId="{E7ABABD7-2BB5-184C-9D95-8C95E300A398}" destId="{2903EF13-3F84-8940-AFF3-A1F1899306F1}" srcOrd="0" destOrd="0" presId="urn:microsoft.com/office/officeart/2008/layout/HorizontalMultiLevelHierarchy"/>
    <dgm:cxn modelId="{6CB621DB-AA50-E647-A4D2-6C1E4CE08E0E}" type="presParOf" srcId="{2903EF13-3F84-8940-AFF3-A1F1899306F1}" destId="{9A6EA7B0-96D3-F744-BD68-C61913A894A1}" srcOrd="0" destOrd="0" presId="urn:microsoft.com/office/officeart/2008/layout/HorizontalMultiLevelHierarchy"/>
    <dgm:cxn modelId="{1C93A75F-E3E9-5E43-863E-329150395420}" type="presParOf" srcId="{E7ABABD7-2BB5-184C-9D95-8C95E300A398}" destId="{9DE633DB-87A6-0A40-A1FF-07F2D5746F42}" srcOrd="1" destOrd="0" presId="urn:microsoft.com/office/officeart/2008/layout/HorizontalMultiLevelHierarchy"/>
    <dgm:cxn modelId="{9E35E423-B263-504D-9088-20D999616093}" type="presParOf" srcId="{9DE633DB-87A6-0A40-A1FF-07F2D5746F42}" destId="{562827A5-334A-1148-8198-055879DC13C1}" srcOrd="0" destOrd="0" presId="urn:microsoft.com/office/officeart/2008/layout/HorizontalMultiLevelHierarchy"/>
    <dgm:cxn modelId="{7BCA2ADE-E141-3B46-A616-44753DE1E488}" type="presParOf" srcId="{9DE633DB-87A6-0A40-A1FF-07F2D5746F42}" destId="{B416B856-C46C-D74C-9CD3-7F997AC2D7E0}" srcOrd="1" destOrd="0" presId="urn:microsoft.com/office/officeart/2008/layout/HorizontalMultiLevelHierarchy"/>
    <dgm:cxn modelId="{A19AFA42-7F6E-5040-8AD1-E849F5F263FE}" type="presParOf" srcId="{4F37ECAF-A0F6-B447-9D23-F9D29F7ED6B5}" destId="{C9A6F961-7699-8146-8941-16367892911E}" srcOrd="2" destOrd="0" presId="urn:microsoft.com/office/officeart/2008/layout/HorizontalMultiLevelHierarchy"/>
    <dgm:cxn modelId="{C1D62B11-5916-4943-8E4B-5A5F31F97FF9}" type="presParOf" srcId="{C9A6F961-7699-8146-8941-16367892911E}" destId="{6F6AB93C-6132-1D4F-8A69-7773CD6EBF88}" srcOrd="0" destOrd="0" presId="urn:microsoft.com/office/officeart/2008/layout/HorizontalMultiLevelHierarchy"/>
    <dgm:cxn modelId="{5DDBD29A-9728-A944-8D2E-19C9909DBD3C}" type="presParOf" srcId="{4F37ECAF-A0F6-B447-9D23-F9D29F7ED6B5}" destId="{333AE645-6218-6A4F-8363-2D27215591CB}" srcOrd="3" destOrd="0" presId="urn:microsoft.com/office/officeart/2008/layout/HorizontalMultiLevelHierarchy"/>
    <dgm:cxn modelId="{E2591910-E23C-C24A-90D5-37A6466EBF0D}" type="presParOf" srcId="{333AE645-6218-6A4F-8363-2D27215591CB}" destId="{981E29CA-FFA6-AF4B-B1B2-1A4FB97203BD}" srcOrd="0" destOrd="0" presId="urn:microsoft.com/office/officeart/2008/layout/HorizontalMultiLevelHierarchy"/>
    <dgm:cxn modelId="{75D3F436-4369-8845-82CB-B864FE21C43C}" type="presParOf" srcId="{333AE645-6218-6A4F-8363-2D27215591CB}" destId="{E1D604D2-949A-084A-BAD5-DAC57A57451E}" srcOrd="1" destOrd="0" presId="urn:microsoft.com/office/officeart/2008/layout/HorizontalMultiLevelHierarchy"/>
    <dgm:cxn modelId="{9F89113D-B268-0540-8C22-D13C6B0354A5}" type="presParOf" srcId="{4F37ECAF-A0F6-B447-9D23-F9D29F7ED6B5}" destId="{C6516437-DAA3-3144-A13B-8EA21CC4343D}" srcOrd="4" destOrd="0" presId="urn:microsoft.com/office/officeart/2008/layout/HorizontalMultiLevelHierarchy"/>
    <dgm:cxn modelId="{06ABF8AB-485A-7547-9A7C-F60CA86EDBBB}" type="presParOf" srcId="{C6516437-DAA3-3144-A13B-8EA21CC4343D}" destId="{41DF8B50-BF1E-DB47-8830-E280CE6F6BB0}" srcOrd="0" destOrd="0" presId="urn:microsoft.com/office/officeart/2008/layout/HorizontalMultiLevelHierarchy"/>
    <dgm:cxn modelId="{7679A725-C909-F642-BB40-9EB725E70A75}" type="presParOf" srcId="{4F37ECAF-A0F6-B447-9D23-F9D29F7ED6B5}" destId="{2163D037-A50A-5948-B4ED-05B4BA581774}" srcOrd="5" destOrd="0" presId="urn:microsoft.com/office/officeart/2008/layout/HorizontalMultiLevelHierarchy"/>
    <dgm:cxn modelId="{A5B60C82-01FD-BE49-9AA1-8D47A8A36C84}" type="presParOf" srcId="{2163D037-A50A-5948-B4ED-05B4BA581774}" destId="{50562CBC-730F-A64E-90FD-EE5488B42F11}" srcOrd="0" destOrd="0" presId="urn:microsoft.com/office/officeart/2008/layout/HorizontalMultiLevelHierarchy"/>
    <dgm:cxn modelId="{3BE1AFFD-DAB0-4F45-BA65-5B182D61384F}" type="presParOf" srcId="{2163D037-A50A-5948-B4ED-05B4BA581774}" destId="{B764C1DE-8F57-0E44-827E-36886EFCC7A7}"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1999048-3E5E-4A47-B7DD-E9AA7D90F893}" type="doc">
      <dgm:prSet loTypeId="urn:microsoft.com/office/officeart/2008/layout/HorizontalMultiLevelHierarchy" loCatId="" qsTypeId="urn:microsoft.com/office/officeart/2005/8/quickstyle/simple1" qsCatId="simple" csTypeId="urn:microsoft.com/office/officeart/2005/8/colors/accent1_2" csCatId="accent1" phldr="1"/>
      <dgm:spPr/>
      <dgm:t>
        <a:bodyPr/>
        <a:lstStyle/>
        <a:p>
          <a:endParaRPr lang="it-IT"/>
        </a:p>
      </dgm:t>
    </dgm:pt>
    <dgm:pt modelId="{D551897B-DDC2-7040-9072-C7A146DB7841}">
      <dgm:prSet phldrT="[Testo]"/>
      <dgm:spPr/>
      <dgm:t>
        <a:bodyPr/>
        <a:lstStyle/>
        <a:p>
          <a:r>
            <a:rPr lang="it-IT" dirty="0"/>
            <a:t>Valutazione successiva</a:t>
          </a:r>
        </a:p>
        <a:p>
          <a:r>
            <a:rPr lang="it-IT" dirty="0"/>
            <a:t>alcune eccezioni (1)</a:t>
          </a:r>
        </a:p>
      </dgm:t>
    </dgm:pt>
    <dgm:pt modelId="{1A8F1895-A924-A742-881A-8D6825A5C6C4}" type="parTrans" cxnId="{F4C34423-403E-6D4B-A7EA-E62826CA3149}">
      <dgm:prSet/>
      <dgm:spPr/>
      <dgm:t>
        <a:bodyPr/>
        <a:lstStyle/>
        <a:p>
          <a:endParaRPr lang="it-IT"/>
        </a:p>
      </dgm:t>
    </dgm:pt>
    <dgm:pt modelId="{FF75AD2E-0661-DC49-BD1B-75B508E55456}" type="sibTrans" cxnId="{F4C34423-403E-6D4B-A7EA-E62826CA3149}">
      <dgm:prSet/>
      <dgm:spPr/>
      <dgm:t>
        <a:bodyPr/>
        <a:lstStyle/>
        <a:p>
          <a:endParaRPr lang="it-IT"/>
        </a:p>
      </dgm:t>
    </dgm:pt>
    <dgm:pt modelId="{67B12ED3-2750-624C-BC92-43E87F85FA6C}">
      <dgm:prSet/>
      <dgm:spPr/>
      <dgm:t>
        <a:bodyPr/>
        <a:lstStyle/>
        <a:p>
          <a:r>
            <a:rPr lang="it-IT" dirty="0">
              <a:solidFill>
                <a:srgbClr val="000000"/>
              </a:solidFill>
              <a:effectLst/>
              <a:latin typeface="Frutiger LT 45 Light"/>
              <a:ea typeface="Calibri" panose="020F0502020204030204" pitchFamily="34" charset="0"/>
              <a:cs typeface="Times New Roman" panose="02020603050405020304" pitchFamily="18" charset="0"/>
            </a:rPr>
            <a:t>L’amministrazione può valutare nel bilancio di esercizio tutti i suoi investimenti immobiliari secondo il modello del valore di mercato. </a:t>
          </a:r>
          <a:endParaRPr lang="it-IT" dirty="0"/>
        </a:p>
      </dgm:t>
    </dgm:pt>
    <dgm:pt modelId="{4AE8ACAF-AE1F-924B-BD1B-AF7B0E1D017B}" type="parTrans" cxnId="{F15DE080-8B83-1249-AA8A-6F9F24E076F8}">
      <dgm:prSet/>
      <dgm:spPr/>
      <dgm:t>
        <a:bodyPr/>
        <a:lstStyle/>
        <a:p>
          <a:endParaRPr lang="it-IT"/>
        </a:p>
      </dgm:t>
    </dgm:pt>
    <dgm:pt modelId="{D75B234E-6E6E-A04B-AF00-5EF6D897F440}" type="sibTrans" cxnId="{F15DE080-8B83-1249-AA8A-6F9F24E076F8}">
      <dgm:prSet/>
      <dgm:spPr/>
      <dgm:t>
        <a:bodyPr/>
        <a:lstStyle/>
        <a:p>
          <a:endParaRPr lang="it-IT"/>
        </a:p>
      </dgm:t>
    </dgm:pt>
    <dgm:pt modelId="{E7218569-FF61-B345-92CF-048E11625569}">
      <dgm:prSet/>
      <dgm:spPr/>
      <dgm:t>
        <a:bodyPr/>
        <a:lstStyle/>
        <a:p>
          <a:r>
            <a:rPr lang="it-IT" dirty="0">
              <a:solidFill>
                <a:srgbClr val="000000"/>
              </a:solidFill>
              <a:effectLst/>
              <a:latin typeface="Frutiger LT 45 Light"/>
              <a:ea typeface="Calibri" panose="020F0502020204030204" pitchFamily="34" charset="0"/>
              <a:cs typeface="Times New Roman" panose="02020603050405020304" pitchFamily="18" charset="0"/>
            </a:rPr>
            <a:t>In tal caso, il valore dell’immobilizzazione deve riflettere le condizioni di mercato alla data di chiusura del bilancio di esercizio.</a:t>
          </a:r>
          <a:endParaRPr lang="it-IT" dirty="0"/>
        </a:p>
      </dgm:t>
    </dgm:pt>
    <dgm:pt modelId="{0669CE59-215F-2F42-9D52-5B3576866191}" type="parTrans" cxnId="{A93C240B-B5FD-3C45-8950-AB88769A54DF}">
      <dgm:prSet/>
      <dgm:spPr/>
      <dgm:t>
        <a:bodyPr/>
        <a:lstStyle/>
        <a:p>
          <a:endParaRPr lang="it-IT"/>
        </a:p>
      </dgm:t>
    </dgm:pt>
    <dgm:pt modelId="{B6357D1F-77FD-4C4B-9821-376518501967}" type="sibTrans" cxnId="{A93C240B-B5FD-3C45-8950-AB88769A54DF}">
      <dgm:prSet/>
      <dgm:spPr/>
      <dgm:t>
        <a:bodyPr/>
        <a:lstStyle/>
        <a:p>
          <a:endParaRPr lang="it-IT"/>
        </a:p>
      </dgm:t>
    </dgm:pt>
    <dgm:pt modelId="{C7831E40-336F-A246-B218-30D18A7DF85B}">
      <dgm:prSet/>
      <dgm:spPr/>
      <dgm:t>
        <a:bodyPr/>
        <a:lstStyle/>
        <a:p>
          <a:pPr>
            <a:buNone/>
          </a:pPr>
          <a:r>
            <a:rPr lang="it-IT" dirty="0">
              <a:solidFill>
                <a:srgbClr val="000000"/>
              </a:solidFill>
              <a:effectLst/>
              <a:latin typeface="Frutiger LT 45 Light"/>
              <a:ea typeface="Calibri" panose="020F0502020204030204" pitchFamily="34" charset="0"/>
              <a:cs typeface="Times New Roman" panose="02020603050405020304" pitchFamily="18" charset="0"/>
            </a:rPr>
            <a:t>Una rivalutazione o svalutazione risultante dall’applicazione del modello del valore di mercato, o del valore di mercato al netto dei costi di vendita, costituisce un componente economico dell’esercizio in cui si origina.</a:t>
          </a:r>
          <a:r>
            <a:rPr lang="it-IT" dirty="0">
              <a:effectLst/>
              <a:latin typeface="Calibri" panose="020F0502020204030204" pitchFamily="34" charset="0"/>
              <a:ea typeface="Calibri" panose="020F0502020204030204" pitchFamily="34" charset="0"/>
              <a:cs typeface="Times New Roman" panose="02020603050405020304" pitchFamily="18" charset="0"/>
            </a:rPr>
            <a:t>   </a:t>
          </a:r>
          <a:endParaRPr lang="it-IT" dirty="0"/>
        </a:p>
      </dgm:t>
    </dgm:pt>
    <dgm:pt modelId="{8944C4B5-03A7-BE43-8C1C-E7EA39E2F257}" type="parTrans" cxnId="{AD05C219-5A55-6940-89F7-FFAC0058B89A}">
      <dgm:prSet/>
      <dgm:spPr/>
      <dgm:t>
        <a:bodyPr/>
        <a:lstStyle/>
        <a:p>
          <a:endParaRPr lang="it-IT"/>
        </a:p>
      </dgm:t>
    </dgm:pt>
    <dgm:pt modelId="{5C1F712C-4898-A842-B14A-A691D33B2058}" type="sibTrans" cxnId="{AD05C219-5A55-6940-89F7-FFAC0058B89A}">
      <dgm:prSet/>
      <dgm:spPr/>
      <dgm:t>
        <a:bodyPr/>
        <a:lstStyle/>
        <a:p>
          <a:endParaRPr lang="it-IT"/>
        </a:p>
      </dgm:t>
    </dgm:pt>
    <dgm:pt modelId="{C8FD41AA-2802-2B4A-868B-4794BFA9DB05}" type="pres">
      <dgm:prSet presAssocID="{21999048-3E5E-4A47-B7DD-E9AA7D90F893}" presName="Name0" presStyleCnt="0">
        <dgm:presLayoutVars>
          <dgm:chPref val="1"/>
          <dgm:dir/>
          <dgm:animOne val="branch"/>
          <dgm:animLvl val="lvl"/>
          <dgm:resizeHandles val="exact"/>
        </dgm:presLayoutVars>
      </dgm:prSet>
      <dgm:spPr/>
    </dgm:pt>
    <dgm:pt modelId="{12F7C7E8-180F-A34D-B466-7C7CEC367201}" type="pres">
      <dgm:prSet presAssocID="{D551897B-DDC2-7040-9072-C7A146DB7841}" presName="root1" presStyleCnt="0"/>
      <dgm:spPr/>
    </dgm:pt>
    <dgm:pt modelId="{E98DFC37-BA44-B741-A724-A8C0153FF01C}" type="pres">
      <dgm:prSet presAssocID="{D551897B-DDC2-7040-9072-C7A146DB7841}" presName="LevelOneTextNode" presStyleLbl="node0" presStyleIdx="0" presStyleCnt="1">
        <dgm:presLayoutVars>
          <dgm:chPref val="3"/>
        </dgm:presLayoutVars>
      </dgm:prSet>
      <dgm:spPr/>
    </dgm:pt>
    <dgm:pt modelId="{4F37ECAF-A0F6-B447-9D23-F9D29F7ED6B5}" type="pres">
      <dgm:prSet presAssocID="{D551897B-DDC2-7040-9072-C7A146DB7841}" presName="level2hierChild" presStyleCnt="0"/>
      <dgm:spPr/>
    </dgm:pt>
    <dgm:pt modelId="{4E593936-9D98-014C-B20E-903E432595D7}" type="pres">
      <dgm:prSet presAssocID="{4AE8ACAF-AE1F-924B-BD1B-AF7B0E1D017B}" presName="conn2-1" presStyleLbl="parChTrans1D2" presStyleIdx="0" presStyleCnt="3"/>
      <dgm:spPr/>
    </dgm:pt>
    <dgm:pt modelId="{024766C1-59EC-A949-98EB-9BDAC55D420D}" type="pres">
      <dgm:prSet presAssocID="{4AE8ACAF-AE1F-924B-BD1B-AF7B0E1D017B}" presName="connTx" presStyleLbl="parChTrans1D2" presStyleIdx="0" presStyleCnt="3"/>
      <dgm:spPr/>
    </dgm:pt>
    <dgm:pt modelId="{003538E6-B8D8-5F4D-8E8E-63AF157817DE}" type="pres">
      <dgm:prSet presAssocID="{67B12ED3-2750-624C-BC92-43E87F85FA6C}" presName="root2" presStyleCnt="0"/>
      <dgm:spPr/>
    </dgm:pt>
    <dgm:pt modelId="{FB1909E5-F9EE-7F44-BE88-D7274C00B95D}" type="pres">
      <dgm:prSet presAssocID="{67B12ED3-2750-624C-BC92-43E87F85FA6C}" presName="LevelTwoTextNode" presStyleLbl="node2" presStyleIdx="0" presStyleCnt="3" custScaleX="115153" custScaleY="125900">
        <dgm:presLayoutVars>
          <dgm:chPref val="3"/>
        </dgm:presLayoutVars>
      </dgm:prSet>
      <dgm:spPr/>
    </dgm:pt>
    <dgm:pt modelId="{E7ABABD7-2BB5-184C-9D95-8C95E300A398}" type="pres">
      <dgm:prSet presAssocID="{67B12ED3-2750-624C-BC92-43E87F85FA6C}" presName="level3hierChild" presStyleCnt="0"/>
      <dgm:spPr/>
    </dgm:pt>
    <dgm:pt modelId="{C9A6F961-7699-8146-8941-16367892911E}" type="pres">
      <dgm:prSet presAssocID="{0669CE59-215F-2F42-9D52-5B3576866191}" presName="conn2-1" presStyleLbl="parChTrans1D2" presStyleIdx="1" presStyleCnt="3"/>
      <dgm:spPr/>
    </dgm:pt>
    <dgm:pt modelId="{6F6AB93C-6132-1D4F-8A69-7773CD6EBF88}" type="pres">
      <dgm:prSet presAssocID="{0669CE59-215F-2F42-9D52-5B3576866191}" presName="connTx" presStyleLbl="parChTrans1D2" presStyleIdx="1" presStyleCnt="3"/>
      <dgm:spPr/>
    </dgm:pt>
    <dgm:pt modelId="{333AE645-6218-6A4F-8363-2D27215591CB}" type="pres">
      <dgm:prSet presAssocID="{E7218569-FF61-B345-92CF-048E11625569}" presName="root2" presStyleCnt="0"/>
      <dgm:spPr/>
    </dgm:pt>
    <dgm:pt modelId="{981E29CA-FFA6-AF4B-B1B2-1A4FB97203BD}" type="pres">
      <dgm:prSet presAssocID="{E7218569-FF61-B345-92CF-048E11625569}" presName="LevelTwoTextNode" presStyleLbl="node2" presStyleIdx="1" presStyleCnt="3" custScaleX="115153" custScaleY="125900">
        <dgm:presLayoutVars>
          <dgm:chPref val="3"/>
        </dgm:presLayoutVars>
      </dgm:prSet>
      <dgm:spPr/>
    </dgm:pt>
    <dgm:pt modelId="{E1D604D2-949A-084A-BAD5-DAC57A57451E}" type="pres">
      <dgm:prSet presAssocID="{E7218569-FF61-B345-92CF-048E11625569}" presName="level3hierChild" presStyleCnt="0"/>
      <dgm:spPr/>
    </dgm:pt>
    <dgm:pt modelId="{68E69AE3-6405-1B40-A0CC-30483FDBDF06}" type="pres">
      <dgm:prSet presAssocID="{8944C4B5-03A7-BE43-8C1C-E7EA39E2F257}" presName="conn2-1" presStyleLbl="parChTrans1D2" presStyleIdx="2" presStyleCnt="3"/>
      <dgm:spPr/>
    </dgm:pt>
    <dgm:pt modelId="{340C73BF-23F5-B64E-9E73-4EF022F31CA2}" type="pres">
      <dgm:prSet presAssocID="{8944C4B5-03A7-BE43-8C1C-E7EA39E2F257}" presName="connTx" presStyleLbl="parChTrans1D2" presStyleIdx="2" presStyleCnt="3"/>
      <dgm:spPr/>
    </dgm:pt>
    <dgm:pt modelId="{4021A25A-EC83-F946-8018-C74B5F7EC758}" type="pres">
      <dgm:prSet presAssocID="{C7831E40-336F-A246-B218-30D18A7DF85B}" presName="root2" presStyleCnt="0"/>
      <dgm:spPr/>
    </dgm:pt>
    <dgm:pt modelId="{F205EAF8-451E-FE48-A780-3C2BA6EBB568}" type="pres">
      <dgm:prSet presAssocID="{C7831E40-336F-A246-B218-30D18A7DF85B}" presName="LevelTwoTextNode" presStyleLbl="node2" presStyleIdx="2" presStyleCnt="3" custScaleX="115153" custScaleY="125900">
        <dgm:presLayoutVars>
          <dgm:chPref val="3"/>
        </dgm:presLayoutVars>
      </dgm:prSet>
      <dgm:spPr/>
    </dgm:pt>
    <dgm:pt modelId="{5B6A576E-1572-5F4A-95E0-AA3B82F5B7CC}" type="pres">
      <dgm:prSet presAssocID="{C7831E40-336F-A246-B218-30D18A7DF85B}" presName="level3hierChild" presStyleCnt="0"/>
      <dgm:spPr/>
    </dgm:pt>
  </dgm:ptLst>
  <dgm:cxnLst>
    <dgm:cxn modelId="{A93C240B-B5FD-3C45-8950-AB88769A54DF}" srcId="{D551897B-DDC2-7040-9072-C7A146DB7841}" destId="{E7218569-FF61-B345-92CF-048E11625569}" srcOrd="1" destOrd="0" parTransId="{0669CE59-215F-2F42-9D52-5B3576866191}" sibTransId="{B6357D1F-77FD-4C4B-9821-376518501967}"/>
    <dgm:cxn modelId="{AD05C219-5A55-6940-89F7-FFAC0058B89A}" srcId="{D551897B-DDC2-7040-9072-C7A146DB7841}" destId="{C7831E40-336F-A246-B218-30D18A7DF85B}" srcOrd="2" destOrd="0" parTransId="{8944C4B5-03A7-BE43-8C1C-E7EA39E2F257}" sibTransId="{5C1F712C-4898-A842-B14A-A691D33B2058}"/>
    <dgm:cxn modelId="{F96A9C1F-3619-8D44-90E9-EC9EF1374579}" type="presOf" srcId="{D551897B-DDC2-7040-9072-C7A146DB7841}" destId="{E98DFC37-BA44-B741-A724-A8C0153FF01C}" srcOrd="0" destOrd="0" presId="urn:microsoft.com/office/officeart/2008/layout/HorizontalMultiLevelHierarchy"/>
    <dgm:cxn modelId="{F4C34423-403E-6D4B-A7EA-E62826CA3149}" srcId="{21999048-3E5E-4A47-B7DD-E9AA7D90F893}" destId="{D551897B-DDC2-7040-9072-C7A146DB7841}" srcOrd="0" destOrd="0" parTransId="{1A8F1895-A924-A742-881A-8D6825A5C6C4}" sibTransId="{FF75AD2E-0661-DC49-BD1B-75B508E55456}"/>
    <dgm:cxn modelId="{4B467125-160F-FA44-8754-FA8D65355D26}" type="presOf" srcId="{E7218569-FF61-B345-92CF-048E11625569}" destId="{981E29CA-FFA6-AF4B-B1B2-1A4FB97203BD}" srcOrd="0" destOrd="0" presId="urn:microsoft.com/office/officeart/2008/layout/HorizontalMultiLevelHierarchy"/>
    <dgm:cxn modelId="{33DF0570-93F6-FC42-A732-EDC5441A4EAD}" type="presOf" srcId="{21999048-3E5E-4A47-B7DD-E9AA7D90F893}" destId="{C8FD41AA-2802-2B4A-868B-4794BFA9DB05}" srcOrd="0" destOrd="0" presId="urn:microsoft.com/office/officeart/2008/layout/HorizontalMultiLevelHierarchy"/>
    <dgm:cxn modelId="{F15DE080-8B83-1249-AA8A-6F9F24E076F8}" srcId="{D551897B-DDC2-7040-9072-C7A146DB7841}" destId="{67B12ED3-2750-624C-BC92-43E87F85FA6C}" srcOrd="0" destOrd="0" parTransId="{4AE8ACAF-AE1F-924B-BD1B-AF7B0E1D017B}" sibTransId="{D75B234E-6E6E-A04B-AF00-5EF6D897F440}"/>
    <dgm:cxn modelId="{659A5497-6387-254F-9657-CDD71621CD85}" type="presOf" srcId="{4AE8ACAF-AE1F-924B-BD1B-AF7B0E1D017B}" destId="{024766C1-59EC-A949-98EB-9BDAC55D420D}" srcOrd="1" destOrd="0" presId="urn:microsoft.com/office/officeart/2008/layout/HorizontalMultiLevelHierarchy"/>
    <dgm:cxn modelId="{4927F799-2AB9-564F-A90A-53D3CBE40B50}" type="presOf" srcId="{8944C4B5-03A7-BE43-8C1C-E7EA39E2F257}" destId="{340C73BF-23F5-B64E-9E73-4EF022F31CA2}" srcOrd="1" destOrd="0" presId="urn:microsoft.com/office/officeart/2008/layout/HorizontalMultiLevelHierarchy"/>
    <dgm:cxn modelId="{6D33D9A1-2223-7747-8AE4-324DB6B9E956}" type="presOf" srcId="{0669CE59-215F-2F42-9D52-5B3576866191}" destId="{C9A6F961-7699-8146-8941-16367892911E}" srcOrd="0" destOrd="0" presId="urn:microsoft.com/office/officeart/2008/layout/HorizontalMultiLevelHierarchy"/>
    <dgm:cxn modelId="{C3A445B0-011F-FD4B-90B1-3FB94BE34C84}" type="presOf" srcId="{0669CE59-215F-2F42-9D52-5B3576866191}" destId="{6F6AB93C-6132-1D4F-8A69-7773CD6EBF88}" srcOrd="1" destOrd="0" presId="urn:microsoft.com/office/officeart/2008/layout/HorizontalMultiLevelHierarchy"/>
    <dgm:cxn modelId="{1CB38BBC-8C76-5B44-968C-FCB442B1DFC6}" type="presOf" srcId="{8944C4B5-03A7-BE43-8C1C-E7EA39E2F257}" destId="{68E69AE3-6405-1B40-A0CC-30483FDBDF06}" srcOrd="0" destOrd="0" presId="urn:microsoft.com/office/officeart/2008/layout/HorizontalMultiLevelHierarchy"/>
    <dgm:cxn modelId="{D6EEDFD8-7751-B848-A23D-E6A9A0F167FA}" type="presOf" srcId="{67B12ED3-2750-624C-BC92-43E87F85FA6C}" destId="{FB1909E5-F9EE-7F44-BE88-D7274C00B95D}" srcOrd="0" destOrd="0" presId="urn:microsoft.com/office/officeart/2008/layout/HorizontalMultiLevelHierarchy"/>
    <dgm:cxn modelId="{D56BAADC-6F62-004B-8ED7-29C416DEBC27}" type="presOf" srcId="{C7831E40-336F-A246-B218-30D18A7DF85B}" destId="{F205EAF8-451E-FE48-A780-3C2BA6EBB568}" srcOrd="0" destOrd="0" presId="urn:microsoft.com/office/officeart/2008/layout/HorizontalMultiLevelHierarchy"/>
    <dgm:cxn modelId="{8F94C8DE-F1A3-E242-85FB-3AC0BFB5D678}" type="presOf" srcId="{4AE8ACAF-AE1F-924B-BD1B-AF7B0E1D017B}" destId="{4E593936-9D98-014C-B20E-903E432595D7}" srcOrd="0" destOrd="0" presId="urn:microsoft.com/office/officeart/2008/layout/HorizontalMultiLevelHierarchy"/>
    <dgm:cxn modelId="{2B1C3DB1-AC73-1B40-B370-4E89669A7F19}" type="presParOf" srcId="{C8FD41AA-2802-2B4A-868B-4794BFA9DB05}" destId="{12F7C7E8-180F-A34D-B466-7C7CEC367201}" srcOrd="0" destOrd="0" presId="urn:microsoft.com/office/officeart/2008/layout/HorizontalMultiLevelHierarchy"/>
    <dgm:cxn modelId="{A7B66590-9B58-3044-ADA8-4D23E3F5365E}" type="presParOf" srcId="{12F7C7E8-180F-A34D-B466-7C7CEC367201}" destId="{E98DFC37-BA44-B741-A724-A8C0153FF01C}" srcOrd="0" destOrd="0" presId="urn:microsoft.com/office/officeart/2008/layout/HorizontalMultiLevelHierarchy"/>
    <dgm:cxn modelId="{23C5E693-BC85-9B47-AC8D-E8D8D864BF6F}" type="presParOf" srcId="{12F7C7E8-180F-A34D-B466-7C7CEC367201}" destId="{4F37ECAF-A0F6-B447-9D23-F9D29F7ED6B5}" srcOrd="1" destOrd="0" presId="urn:microsoft.com/office/officeart/2008/layout/HorizontalMultiLevelHierarchy"/>
    <dgm:cxn modelId="{A1FC0925-C619-9C41-9255-5983B9F5D9AD}" type="presParOf" srcId="{4F37ECAF-A0F6-B447-9D23-F9D29F7ED6B5}" destId="{4E593936-9D98-014C-B20E-903E432595D7}" srcOrd="0" destOrd="0" presId="urn:microsoft.com/office/officeart/2008/layout/HorizontalMultiLevelHierarchy"/>
    <dgm:cxn modelId="{5269B362-ED3D-CA4A-9F24-8A3583E8C44D}" type="presParOf" srcId="{4E593936-9D98-014C-B20E-903E432595D7}" destId="{024766C1-59EC-A949-98EB-9BDAC55D420D}" srcOrd="0" destOrd="0" presId="urn:microsoft.com/office/officeart/2008/layout/HorizontalMultiLevelHierarchy"/>
    <dgm:cxn modelId="{A0BC9B7D-EA30-FF42-A1FC-770D1436AE45}" type="presParOf" srcId="{4F37ECAF-A0F6-B447-9D23-F9D29F7ED6B5}" destId="{003538E6-B8D8-5F4D-8E8E-63AF157817DE}" srcOrd="1" destOrd="0" presId="urn:microsoft.com/office/officeart/2008/layout/HorizontalMultiLevelHierarchy"/>
    <dgm:cxn modelId="{12F5597C-0809-A141-A59B-55AD0AC9CBA4}" type="presParOf" srcId="{003538E6-B8D8-5F4D-8E8E-63AF157817DE}" destId="{FB1909E5-F9EE-7F44-BE88-D7274C00B95D}" srcOrd="0" destOrd="0" presId="urn:microsoft.com/office/officeart/2008/layout/HorizontalMultiLevelHierarchy"/>
    <dgm:cxn modelId="{73E12568-98A0-754D-9BDA-1DC558285D8B}" type="presParOf" srcId="{003538E6-B8D8-5F4D-8E8E-63AF157817DE}" destId="{E7ABABD7-2BB5-184C-9D95-8C95E300A398}" srcOrd="1" destOrd="0" presId="urn:microsoft.com/office/officeart/2008/layout/HorizontalMultiLevelHierarchy"/>
    <dgm:cxn modelId="{A19AFA42-7F6E-5040-8AD1-E849F5F263FE}" type="presParOf" srcId="{4F37ECAF-A0F6-B447-9D23-F9D29F7ED6B5}" destId="{C9A6F961-7699-8146-8941-16367892911E}" srcOrd="2" destOrd="0" presId="urn:microsoft.com/office/officeart/2008/layout/HorizontalMultiLevelHierarchy"/>
    <dgm:cxn modelId="{C1D62B11-5916-4943-8E4B-5A5F31F97FF9}" type="presParOf" srcId="{C9A6F961-7699-8146-8941-16367892911E}" destId="{6F6AB93C-6132-1D4F-8A69-7773CD6EBF88}" srcOrd="0" destOrd="0" presId="urn:microsoft.com/office/officeart/2008/layout/HorizontalMultiLevelHierarchy"/>
    <dgm:cxn modelId="{5DDBD29A-9728-A944-8D2E-19C9909DBD3C}" type="presParOf" srcId="{4F37ECAF-A0F6-B447-9D23-F9D29F7ED6B5}" destId="{333AE645-6218-6A4F-8363-2D27215591CB}" srcOrd="3" destOrd="0" presId="urn:microsoft.com/office/officeart/2008/layout/HorizontalMultiLevelHierarchy"/>
    <dgm:cxn modelId="{E2591910-E23C-C24A-90D5-37A6466EBF0D}" type="presParOf" srcId="{333AE645-6218-6A4F-8363-2D27215591CB}" destId="{981E29CA-FFA6-AF4B-B1B2-1A4FB97203BD}" srcOrd="0" destOrd="0" presId="urn:microsoft.com/office/officeart/2008/layout/HorizontalMultiLevelHierarchy"/>
    <dgm:cxn modelId="{75D3F436-4369-8845-82CB-B864FE21C43C}" type="presParOf" srcId="{333AE645-6218-6A4F-8363-2D27215591CB}" destId="{E1D604D2-949A-084A-BAD5-DAC57A57451E}" srcOrd="1" destOrd="0" presId="urn:microsoft.com/office/officeart/2008/layout/HorizontalMultiLevelHierarchy"/>
    <dgm:cxn modelId="{1F98EDAB-6C93-0644-B674-194C6054FFA9}" type="presParOf" srcId="{4F37ECAF-A0F6-B447-9D23-F9D29F7ED6B5}" destId="{68E69AE3-6405-1B40-A0CC-30483FDBDF06}" srcOrd="4" destOrd="0" presId="urn:microsoft.com/office/officeart/2008/layout/HorizontalMultiLevelHierarchy"/>
    <dgm:cxn modelId="{104A49AD-5805-974D-ADD2-6C9585FB0A87}" type="presParOf" srcId="{68E69AE3-6405-1B40-A0CC-30483FDBDF06}" destId="{340C73BF-23F5-B64E-9E73-4EF022F31CA2}" srcOrd="0" destOrd="0" presId="urn:microsoft.com/office/officeart/2008/layout/HorizontalMultiLevelHierarchy"/>
    <dgm:cxn modelId="{9057E24B-9E1D-B245-8183-0B78B2AEF7D2}" type="presParOf" srcId="{4F37ECAF-A0F6-B447-9D23-F9D29F7ED6B5}" destId="{4021A25A-EC83-F946-8018-C74B5F7EC758}" srcOrd="5" destOrd="0" presId="urn:microsoft.com/office/officeart/2008/layout/HorizontalMultiLevelHierarchy"/>
    <dgm:cxn modelId="{42604513-D76A-934D-AA44-F273A91E04D9}" type="presParOf" srcId="{4021A25A-EC83-F946-8018-C74B5F7EC758}" destId="{F205EAF8-451E-FE48-A780-3C2BA6EBB568}" srcOrd="0" destOrd="0" presId="urn:microsoft.com/office/officeart/2008/layout/HorizontalMultiLevelHierarchy"/>
    <dgm:cxn modelId="{3CFAFD6B-7E92-1C46-B2E5-1878449E4B2E}" type="presParOf" srcId="{4021A25A-EC83-F946-8018-C74B5F7EC758}" destId="{5B6A576E-1572-5F4A-95E0-AA3B82F5B7CC}"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1999048-3E5E-4A47-B7DD-E9AA7D90F893}" type="doc">
      <dgm:prSet loTypeId="urn:microsoft.com/office/officeart/2008/layout/HorizontalMultiLevelHierarchy" loCatId="" qsTypeId="urn:microsoft.com/office/officeart/2005/8/quickstyle/simple1" qsCatId="simple" csTypeId="urn:microsoft.com/office/officeart/2005/8/colors/accent1_2" csCatId="accent1" phldr="1"/>
      <dgm:spPr/>
      <dgm:t>
        <a:bodyPr/>
        <a:lstStyle/>
        <a:p>
          <a:endParaRPr lang="it-IT"/>
        </a:p>
      </dgm:t>
    </dgm:pt>
    <dgm:pt modelId="{D551897B-DDC2-7040-9072-C7A146DB7841}">
      <dgm:prSet phldrT="[Testo]"/>
      <dgm:spPr/>
      <dgm:t>
        <a:bodyPr/>
        <a:lstStyle/>
        <a:p>
          <a:r>
            <a:rPr lang="it-IT" dirty="0"/>
            <a:t>Valutazione successiva</a:t>
          </a:r>
        </a:p>
        <a:p>
          <a:r>
            <a:rPr lang="it-IT" dirty="0"/>
            <a:t>alcune eccezioni (2)</a:t>
          </a:r>
        </a:p>
      </dgm:t>
    </dgm:pt>
    <dgm:pt modelId="{1A8F1895-A924-A742-881A-8D6825A5C6C4}" type="parTrans" cxnId="{F4C34423-403E-6D4B-A7EA-E62826CA3149}">
      <dgm:prSet/>
      <dgm:spPr/>
      <dgm:t>
        <a:bodyPr/>
        <a:lstStyle/>
        <a:p>
          <a:endParaRPr lang="it-IT"/>
        </a:p>
      </dgm:t>
    </dgm:pt>
    <dgm:pt modelId="{FF75AD2E-0661-DC49-BD1B-75B508E55456}" type="sibTrans" cxnId="{F4C34423-403E-6D4B-A7EA-E62826CA3149}">
      <dgm:prSet/>
      <dgm:spPr/>
      <dgm:t>
        <a:bodyPr/>
        <a:lstStyle/>
        <a:p>
          <a:endParaRPr lang="it-IT"/>
        </a:p>
      </dgm:t>
    </dgm:pt>
    <dgm:pt modelId="{67B12ED3-2750-624C-BC92-43E87F85FA6C}">
      <dgm:prSet custT="1"/>
      <dgm:spPr/>
      <dgm:t>
        <a:bodyPr/>
        <a:lstStyle/>
        <a:p>
          <a:r>
            <a:rPr lang="it-IT" sz="1800" dirty="0"/>
            <a:t>L’amministrazione </a:t>
          </a:r>
          <a:r>
            <a:rPr lang="it-IT" sz="1800" dirty="0">
              <a:solidFill>
                <a:srgbClr val="002060"/>
              </a:solidFill>
            </a:rPr>
            <a:t>può</a:t>
          </a:r>
          <a:r>
            <a:rPr lang="it-IT" sz="1800" dirty="0"/>
            <a:t> valutare (i) le partecipazioni in organismi controllati, (ii) le partecipazioni in organismi collegati, e (iii) le joint venture che controlla congiuntamente o sulle quali esercita influenza notevole</a:t>
          </a:r>
        </a:p>
      </dgm:t>
    </dgm:pt>
    <dgm:pt modelId="{4AE8ACAF-AE1F-924B-BD1B-AF7B0E1D017B}" type="parTrans" cxnId="{F15DE080-8B83-1249-AA8A-6F9F24E076F8}">
      <dgm:prSet/>
      <dgm:spPr/>
      <dgm:t>
        <a:bodyPr/>
        <a:lstStyle/>
        <a:p>
          <a:endParaRPr lang="it-IT"/>
        </a:p>
      </dgm:t>
    </dgm:pt>
    <dgm:pt modelId="{D75B234E-6E6E-A04B-AF00-5EF6D897F440}" type="sibTrans" cxnId="{F15DE080-8B83-1249-AA8A-6F9F24E076F8}">
      <dgm:prSet/>
      <dgm:spPr/>
      <dgm:t>
        <a:bodyPr/>
        <a:lstStyle/>
        <a:p>
          <a:endParaRPr lang="it-IT"/>
        </a:p>
      </dgm:t>
    </dgm:pt>
    <dgm:pt modelId="{C7831E40-336F-A246-B218-30D18A7DF85B}">
      <dgm:prSet custT="1"/>
      <dgm:spPr/>
      <dgm:t>
        <a:bodyPr/>
        <a:lstStyle/>
        <a:p>
          <a:pPr>
            <a:buNone/>
          </a:pPr>
          <a:r>
            <a:rPr lang="it-IT" sz="1800" dirty="0"/>
            <a:t>il valore contabile della partecipazione, </a:t>
          </a:r>
          <a:r>
            <a:rPr lang="it-IT" sz="1800" u="sng" dirty="0"/>
            <a:t>inizialmente iscritta al costo</a:t>
          </a:r>
          <a:r>
            <a:rPr lang="it-IT" sz="1800" dirty="0"/>
            <a:t>, si modifica nei periodi successivi all’acquisizione della partecipazione, per tenere conto della quota di pertinenza del patrimonio netto contabile dell’organismo partecipato, come risultante dall’ultimo bilancio esercizio approvato. </a:t>
          </a:r>
        </a:p>
      </dgm:t>
    </dgm:pt>
    <dgm:pt modelId="{8944C4B5-03A7-BE43-8C1C-E7EA39E2F257}" type="parTrans" cxnId="{AD05C219-5A55-6940-89F7-FFAC0058B89A}">
      <dgm:prSet/>
      <dgm:spPr/>
      <dgm:t>
        <a:bodyPr/>
        <a:lstStyle/>
        <a:p>
          <a:endParaRPr lang="it-IT"/>
        </a:p>
      </dgm:t>
    </dgm:pt>
    <dgm:pt modelId="{5C1F712C-4898-A842-B14A-A691D33B2058}" type="sibTrans" cxnId="{AD05C219-5A55-6940-89F7-FFAC0058B89A}">
      <dgm:prSet/>
      <dgm:spPr/>
      <dgm:t>
        <a:bodyPr/>
        <a:lstStyle/>
        <a:p>
          <a:endParaRPr lang="it-IT"/>
        </a:p>
      </dgm:t>
    </dgm:pt>
    <dgm:pt modelId="{6E149E98-A967-9F44-93D5-D51CD727CFC4}">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it-IT" sz="1800" dirty="0">
              <a:solidFill>
                <a:srgbClr val="000000"/>
              </a:solidFill>
              <a:effectLst/>
              <a:latin typeface="Frutiger LT 45 Light"/>
              <a:ea typeface="Calibri" panose="020F0502020204030204" pitchFamily="34" charset="0"/>
              <a:cs typeface="Times New Roman" panose="02020603050405020304" pitchFamily="18" charset="0"/>
            </a:rPr>
            <a:t>metodo del patrimonio netto semplificato</a:t>
          </a:r>
          <a:endParaRPr lang="it-IT" sz="1800" dirty="0"/>
        </a:p>
      </dgm:t>
    </dgm:pt>
    <dgm:pt modelId="{229AA28B-454B-EE47-9359-526376E3CE9A}" type="parTrans" cxnId="{FDAFD9A0-975F-3B49-BC53-B96DE4E9512D}">
      <dgm:prSet/>
      <dgm:spPr/>
      <dgm:t>
        <a:bodyPr/>
        <a:lstStyle/>
        <a:p>
          <a:endParaRPr lang="it-IT"/>
        </a:p>
      </dgm:t>
    </dgm:pt>
    <dgm:pt modelId="{FB7CBC91-2DD3-DB4C-B793-D023A9DD4EAB}" type="sibTrans" cxnId="{FDAFD9A0-975F-3B49-BC53-B96DE4E9512D}">
      <dgm:prSet/>
      <dgm:spPr/>
      <dgm:t>
        <a:bodyPr/>
        <a:lstStyle/>
        <a:p>
          <a:endParaRPr lang="it-IT"/>
        </a:p>
      </dgm:t>
    </dgm:pt>
    <dgm:pt modelId="{C8FD41AA-2802-2B4A-868B-4794BFA9DB05}" type="pres">
      <dgm:prSet presAssocID="{21999048-3E5E-4A47-B7DD-E9AA7D90F893}" presName="Name0" presStyleCnt="0">
        <dgm:presLayoutVars>
          <dgm:chPref val="1"/>
          <dgm:dir/>
          <dgm:animOne val="branch"/>
          <dgm:animLvl val="lvl"/>
          <dgm:resizeHandles val="exact"/>
        </dgm:presLayoutVars>
      </dgm:prSet>
      <dgm:spPr/>
    </dgm:pt>
    <dgm:pt modelId="{12F7C7E8-180F-A34D-B466-7C7CEC367201}" type="pres">
      <dgm:prSet presAssocID="{D551897B-DDC2-7040-9072-C7A146DB7841}" presName="root1" presStyleCnt="0"/>
      <dgm:spPr/>
    </dgm:pt>
    <dgm:pt modelId="{E98DFC37-BA44-B741-A724-A8C0153FF01C}" type="pres">
      <dgm:prSet presAssocID="{D551897B-DDC2-7040-9072-C7A146DB7841}" presName="LevelOneTextNode" presStyleLbl="node0" presStyleIdx="0" presStyleCnt="1">
        <dgm:presLayoutVars>
          <dgm:chPref val="3"/>
        </dgm:presLayoutVars>
      </dgm:prSet>
      <dgm:spPr/>
    </dgm:pt>
    <dgm:pt modelId="{4F37ECAF-A0F6-B447-9D23-F9D29F7ED6B5}" type="pres">
      <dgm:prSet presAssocID="{D551897B-DDC2-7040-9072-C7A146DB7841}" presName="level2hierChild" presStyleCnt="0"/>
      <dgm:spPr/>
    </dgm:pt>
    <dgm:pt modelId="{4E593936-9D98-014C-B20E-903E432595D7}" type="pres">
      <dgm:prSet presAssocID="{4AE8ACAF-AE1F-924B-BD1B-AF7B0E1D017B}" presName="conn2-1" presStyleLbl="parChTrans1D2" presStyleIdx="0" presStyleCnt="2"/>
      <dgm:spPr/>
    </dgm:pt>
    <dgm:pt modelId="{024766C1-59EC-A949-98EB-9BDAC55D420D}" type="pres">
      <dgm:prSet presAssocID="{4AE8ACAF-AE1F-924B-BD1B-AF7B0E1D017B}" presName="connTx" presStyleLbl="parChTrans1D2" presStyleIdx="0" presStyleCnt="2"/>
      <dgm:spPr/>
    </dgm:pt>
    <dgm:pt modelId="{003538E6-B8D8-5F4D-8E8E-63AF157817DE}" type="pres">
      <dgm:prSet presAssocID="{67B12ED3-2750-624C-BC92-43E87F85FA6C}" presName="root2" presStyleCnt="0"/>
      <dgm:spPr/>
    </dgm:pt>
    <dgm:pt modelId="{FB1909E5-F9EE-7F44-BE88-D7274C00B95D}" type="pres">
      <dgm:prSet presAssocID="{67B12ED3-2750-624C-BC92-43E87F85FA6C}" presName="LevelTwoTextNode" presStyleLbl="node2" presStyleIdx="0" presStyleCnt="2" custScaleX="115153" custScaleY="155936">
        <dgm:presLayoutVars>
          <dgm:chPref val="3"/>
        </dgm:presLayoutVars>
      </dgm:prSet>
      <dgm:spPr/>
    </dgm:pt>
    <dgm:pt modelId="{E7ABABD7-2BB5-184C-9D95-8C95E300A398}" type="pres">
      <dgm:prSet presAssocID="{67B12ED3-2750-624C-BC92-43E87F85FA6C}" presName="level3hierChild" presStyleCnt="0"/>
      <dgm:spPr/>
    </dgm:pt>
    <dgm:pt modelId="{FB641DCF-4439-F34D-AE5D-E5E3586C97B9}" type="pres">
      <dgm:prSet presAssocID="{229AA28B-454B-EE47-9359-526376E3CE9A}" presName="conn2-1" presStyleLbl="parChTrans1D3" presStyleIdx="0" presStyleCnt="1"/>
      <dgm:spPr/>
    </dgm:pt>
    <dgm:pt modelId="{08A37823-21D9-044A-A57D-2EDFA99D901D}" type="pres">
      <dgm:prSet presAssocID="{229AA28B-454B-EE47-9359-526376E3CE9A}" presName="connTx" presStyleLbl="parChTrans1D3" presStyleIdx="0" presStyleCnt="1"/>
      <dgm:spPr/>
    </dgm:pt>
    <dgm:pt modelId="{D1EA76AD-1BD5-0A47-BCBA-61475BDCC7A3}" type="pres">
      <dgm:prSet presAssocID="{6E149E98-A967-9F44-93D5-D51CD727CFC4}" presName="root2" presStyleCnt="0"/>
      <dgm:spPr/>
    </dgm:pt>
    <dgm:pt modelId="{03754C6A-37E4-794B-9AB6-83D11960DCB6}" type="pres">
      <dgm:prSet presAssocID="{6E149E98-A967-9F44-93D5-D51CD727CFC4}" presName="LevelTwoTextNode" presStyleLbl="node3" presStyleIdx="0" presStyleCnt="1">
        <dgm:presLayoutVars>
          <dgm:chPref val="3"/>
        </dgm:presLayoutVars>
      </dgm:prSet>
      <dgm:spPr/>
    </dgm:pt>
    <dgm:pt modelId="{80911B5B-A9B1-4940-8983-61FA7EC9CBB6}" type="pres">
      <dgm:prSet presAssocID="{6E149E98-A967-9F44-93D5-D51CD727CFC4}" presName="level3hierChild" presStyleCnt="0"/>
      <dgm:spPr/>
    </dgm:pt>
    <dgm:pt modelId="{68E69AE3-6405-1B40-A0CC-30483FDBDF06}" type="pres">
      <dgm:prSet presAssocID="{8944C4B5-03A7-BE43-8C1C-E7EA39E2F257}" presName="conn2-1" presStyleLbl="parChTrans1D2" presStyleIdx="1" presStyleCnt="2"/>
      <dgm:spPr/>
    </dgm:pt>
    <dgm:pt modelId="{340C73BF-23F5-B64E-9E73-4EF022F31CA2}" type="pres">
      <dgm:prSet presAssocID="{8944C4B5-03A7-BE43-8C1C-E7EA39E2F257}" presName="connTx" presStyleLbl="parChTrans1D2" presStyleIdx="1" presStyleCnt="2"/>
      <dgm:spPr/>
    </dgm:pt>
    <dgm:pt modelId="{4021A25A-EC83-F946-8018-C74B5F7EC758}" type="pres">
      <dgm:prSet presAssocID="{C7831E40-336F-A246-B218-30D18A7DF85B}" presName="root2" presStyleCnt="0"/>
      <dgm:spPr/>
    </dgm:pt>
    <dgm:pt modelId="{F205EAF8-451E-FE48-A780-3C2BA6EBB568}" type="pres">
      <dgm:prSet presAssocID="{C7831E40-336F-A246-B218-30D18A7DF85B}" presName="LevelTwoTextNode" presStyleLbl="node2" presStyleIdx="1" presStyleCnt="2" custScaleX="115153" custScaleY="155936">
        <dgm:presLayoutVars>
          <dgm:chPref val="3"/>
        </dgm:presLayoutVars>
      </dgm:prSet>
      <dgm:spPr/>
    </dgm:pt>
    <dgm:pt modelId="{5B6A576E-1572-5F4A-95E0-AA3B82F5B7CC}" type="pres">
      <dgm:prSet presAssocID="{C7831E40-336F-A246-B218-30D18A7DF85B}" presName="level3hierChild" presStyleCnt="0"/>
      <dgm:spPr/>
    </dgm:pt>
  </dgm:ptLst>
  <dgm:cxnLst>
    <dgm:cxn modelId="{A8DBD114-B369-B54E-836B-C872504B20B5}" type="presOf" srcId="{229AA28B-454B-EE47-9359-526376E3CE9A}" destId="{FB641DCF-4439-F34D-AE5D-E5E3586C97B9}" srcOrd="0" destOrd="0" presId="urn:microsoft.com/office/officeart/2008/layout/HorizontalMultiLevelHierarchy"/>
    <dgm:cxn modelId="{AD05C219-5A55-6940-89F7-FFAC0058B89A}" srcId="{D551897B-DDC2-7040-9072-C7A146DB7841}" destId="{C7831E40-336F-A246-B218-30D18A7DF85B}" srcOrd="1" destOrd="0" parTransId="{8944C4B5-03A7-BE43-8C1C-E7EA39E2F257}" sibTransId="{5C1F712C-4898-A842-B14A-A691D33B2058}"/>
    <dgm:cxn modelId="{F96A9C1F-3619-8D44-90E9-EC9EF1374579}" type="presOf" srcId="{D551897B-DDC2-7040-9072-C7A146DB7841}" destId="{E98DFC37-BA44-B741-A724-A8C0153FF01C}" srcOrd="0" destOrd="0" presId="urn:microsoft.com/office/officeart/2008/layout/HorizontalMultiLevelHierarchy"/>
    <dgm:cxn modelId="{F4C34423-403E-6D4B-A7EA-E62826CA3149}" srcId="{21999048-3E5E-4A47-B7DD-E9AA7D90F893}" destId="{D551897B-DDC2-7040-9072-C7A146DB7841}" srcOrd="0" destOrd="0" parTransId="{1A8F1895-A924-A742-881A-8D6825A5C6C4}" sibTransId="{FF75AD2E-0661-DC49-BD1B-75B508E55456}"/>
    <dgm:cxn modelId="{2F2F3F5B-6BF8-BE46-9DE9-2068B80C35A6}" type="presOf" srcId="{6E149E98-A967-9F44-93D5-D51CD727CFC4}" destId="{03754C6A-37E4-794B-9AB6-83D11960DCB6}" srcOrd="0" destOrd="0" presId="urn:microsoft.com/office/officeart/2008/layout/HorizontalMultiLevelHierarchy"/>
    <dgm:cxn modelId="{33DF0570-93F6-FC42-A732-EDC5441A4EAD}" type="presOf" srcId="{21999048-3E5E-4A47-B7DD-E9AA7D90F893}" destId="{C8FD41AA-2802-2B4A-868B-4794BFA9DB05}" srcOrd="0" destOrd="0" presId="urn:microsoft.com/office/officeart/2008/layout/HorizontalMultiLevelHierarchy"/>
    <dgm:cxn modelId="{F15DE080-8B83-1249-AA8A-6F9F24E076F8}" srcId="{D551897B-DDC2-7040-9072-C7A146DB7841}" destId="{67B12ED3-2750-624C-BC92-43E87F85FA6C}" srcOrd="0" destOrd="0" parTransId="{4AE8ACAF-AE1F-924B-BD1B-AF7B0E1D017B}" sibTransId="{D75B234E-6E6E-A04B-AF00-5EF6D897F440}"/>
    <dgm:cxn modelId="{E3B24983-1537-6942-9C39-FF0AA181DC0B}" type="presOf" srcId="{229AA28B-454B-EE47-9359-526376E3CE9A}" destId="{08A37823-21D9-044A-A57D-2EDFA99D901D}" srcOrd="1" destOrd="0" presId="urn:microsoft.com/office/officeart/2008/layout/HorizontalMultiLevelHierarchy"/>
    <dgm:cxn modelId="{659A5497-6387-254F-9657-CDD71621CD85}" type="presOf" srcId="{4AE8ACAF-AE1F-924B-BD1B-AF7B0E1D017B}" destId="{024766C1-59EC-A949-98EB-9BDAC55D420D}" srcOrd="1" destOrd="0" presId="urn:microsoft.com/office/officeart/2008/layout/HorizontalMultiLevelHierarchy"/>
    <dgm:cxn modelId="{4927F799-2AB9-564F-A90A-53D3CBE40B50}" type="presOf" srcId="{8944C4B5-03A7-BE43-8C1C-E7EA39E2F257}" destId="{340C73BF-23F5-B64E-9E73-4EF022F31CA2}" srcOrd="1" destOrd="0" presId="urn:microsoft.com/office/officeart/2008/layout/HorizontalMultiLevelHierarchy"/>
    <dgm:cxn modelId="{FDAFD9A0-975F-3B49-BC53-B96DE4E9512D}" srcId="{67B12ED3-2750-624C-BC92-43E87F85FA6C}" destId="{6E149E98-A967-9F44-93D5-D51CD727CFC4}" srcOrd="0" destOrd="0" parTransId="{229AA28B-454B-EE47-9359-526376E3CE9A}" sibTransId="{FB7CBC91-2DD3-DB4C-B793-D023A9DD4EAB}"/>
    <dgm:cxn modelId="{1CB38BBC-8C76-5B44-968C-FCB442B1DFC6}" type="presOf" srcId="{8944C4B5-03A7-BE43-8C1C-E7EA39E2F257}" destId="{68E69AE3-6405-1B40-A0CC-30483FDBDF06}" srcOrd="0" destOrd="0" presId="urn:microsoft.com/office/officeart/2008/layout/HorizontalMultiLevelHierarchy"/>
    <dgm:cxn modelId="{D6EEDFD8-7751-B848-A23D-E6A9A0F167FA}" type="presOf" srcId="{67B12ED3-2750-624C-BC92-43E87F85FA6C}" destId="{FB1909E5-F9EE-7F44-BE88-D7274C00B95D}" srcOrd="0" destOrd="0" presId="urn:microsoft.com/office/officeart/2008/layout/HorizontalMultiLevelHierarchy"/>
    <dgm:cxn modelId="{D56BAADC-6F62-004B-8ED7-29C416DEBC27}" type="presOf" srcId="{C7831E40-336F-A246-B218-30D18A7DF85B}" destId="{F205EAF8-451E-FE48-A780-3C2BA6EBB568}" srcOrd="0" destOrd="0" presId="urn:microsoft.com/office/officeart/2008/layout/HorizontalMultiLevelHierarchy"/>
    <dgm:cxn modelId="{8F94C8DE-F1A3-E242-85FB-3AC0BFB5D678}" type="presOf" srcId="{4AE8ACAF-AE1F-924B-BD1B-AF7B0E1D017B}" destId="{4E593936-9D98-014C-B20E-903E432595D7}" srcOrd="0" destOrd="0" presId="urn:microsoft.com/office/officeart/2008/layout/HorizontalMultiLevelHierarchy"/>
    <dgm:cxn modelId="{2B1C3DB1-AC73-1B40-B370-4E89669A7F19}" type="presParOf" srcId="{C8FD41AA-2802-2B4A-868B-4794BFA9DB05}" destId="{12F7C7E8-180F-A34D-B466-7C7CEC367201}" srcOrd="0" destOrd="0" presId="urn:microsoft.com/office/officeart/2008/layout/HorizontalMultiLevelHierarchy"/>
    <dgm:cxn modelId="{A7B66590-9B58-3044-ADA8-4D23E3F5365E}" type="presParOf" srcId="{12F7C7E8-180F-A34D-B466-7C7CEC367201}" destId="{E98DFC37-BA44-B741-A724-A8C0153FF01C}" srcOrd="0" destOrd="0" presId="urn:microsoft.com/office/officeart/2008/layout/HorizontalMultiLevelHierarchy"/>
    <dgm:cxn modelId="{23C5E693-BC85-9B47-AC8D-E8D8D864BF6F}" type="presParOf" srcId="{12F7C7E8-180F-A34D-B466-7C7CEC367201}" destId="{4F37ECAF-A0F6-B447-9D23-F9D29F7ED6B5}" srcOrd="1" destOrd="0" presId="urn:microsoft.com/office/officeart/2008/layout/HorizontalMultiLevelHierarchy"/>
    <dgm:cxn modelId="{A1FC0925-C619-9C41-9255-5983B9F5D9AD}" type="presParOf" srcId="{4F37ECAF-A0F6-B447-9D23-F9D29F7ED6B5}" destId="{4E593936-9D98-014C-B20E-903E432595D7}" srcOrd="0" destOrd="0" presId="urn:microsoft.com/office/officeart/2008/layout/HorizontalMultiLevelHierarchy"/>
    <dgm:cxn modelId="{5269B362-ED3D-CA4A-9F24-8A3583E8C44D}" type="presParOf" srcId="{4E593936-9D98-014C-B20E-903E432595D7}" destId="{024766C1-59EC-A949-98EB-9BDAC55D420D}" srcOrd="0" destOrd="0" presId="urn:microsoft.com/office/officeart/2008/layout/HorizontalMultiLevelHierarchy"/>
    <dgm:cxn modelId="{A0BC9B7D-EA30-FF42-A1FC-770D1436AE45}" type="presParOf" srcId="{4F37ECAF-A0F6-B447-9D23-F9D29F7ED6B5}" destId="{003538E6-B8D8-5F4D-8E8E-63AF157817DE}" srcOrd="1" destOrd="0" presId="urn:microsoft.com/office/officeart/2008/layout/HorizontalMultiLevelHierarchy"/>
    <dgm:cxn modelId="{12F5597C-0809-A141-A59B-55AD0AC9CBA4}" type="presParOf" srcId="{003538E6-B8D8-5F4D-8E8E-63AF157817DE}" destId="{FB1909E5-F9EE-7F44-BE88-D7274C00B95D}" srcOrd="0" destOrd="0" presId="urn:microsoft.com/office/officeart/2008/layout/HorizontalMultiLevelHierarchy"/>
    <dgm:cxn modelId="{73E12568-98A0-754D-9BDA-1DC558285D8B}" type="presParOf" srcId="{003538E6-B8D8-5F4D-8E8E-63AF157817DE}" destId="{E7ABABD7-2BB5-184C-9D95-8C95E300A398}" srcOrd="1" destOrd="0" presId="urn:microsoft.com/office/officeart/2008/layout/HorizontalMultiLevelHierarchy"/>
    <dgm:cxn modelId="{CBC019D6-DF91-D041-8430-25379C913249}" type="presParOf" srcId="{E7ABABD7-2BB5-184C-9D95-8C95E300A398}" destId="{FB641DCF-4439-F34D-AE5D-E5E3586C97B9}" srcOrd="0" destOrd="0" presId="urn:microsoft.com/office/officeart/2008/layout/HorizontalMultiLevelHierarchy"/>
    <dgm:cxn modelId="{809A1BA2-F112-E74E-BE0A-1675022922CF}" type="presParOf" srcId="{FB641DCF-4439-F34D-AE5D-E5E3586C97B9}" destId="{08A37823-21D9-044A-A57D-2EDFA99D901D}" srcOrd="0" destOrd="0" presId="urn:microsoft.com/office/officeart/2008/layout/HorizontalMultiLevelHierarchy"/>
    <dgm:cxn modelId="{170C9C4F-BF99-0E46-AECA-0EFFAFE115BB}" type="presParOf" srcId="{E7ABABD7-2BB5-184C-9D95-8C95E300A398}" destId="{D1EA76AD-1BD5-0A47-BCBA-61475BDCC7A3}" srcOrd="1" destOrd="0" presId="urn:microsoft.com/office/officeart/2008/layout/HorizontalMultiLevelHierarchy"/>
    <dgm:cxn modelId="{0C4BFC9B-AB76-9A4A-B282-E2CCD2CAFB3E}" type="presParOf" srcId="{D1EA76AD-1BD5-0A47-BCBA-61475BDCC7A3}" destId="{03754C6A-37E4-794B-9AB6-83D11960DCB6}" srcOrd="0" destOrd="0" presId="urn:microsoft.com/office/officeart/2008/layout/HorizontalMultiLevelHierarchy"/>
    <dgm:cxn modelId="{243BC133-4852-1A40-B035-7C42FF8C0D0D}" type="presParOf" srcId="{D1EA76AD-1BD5-0A47-BCBA-61475BDCC7A3}" destId="{80911B5B-A9B1-4940-8983-61FA7EC9CBB6}" srcOrd="1" destOrd="0" presId="urn:microsoft.com/office/officeart/2008/layout/HorizontalMultiLevelHierarchy"/>
    <dgm:cxn modelId="{1F98EDAB-6C93-0644-B674-194C6054FFA9}" type="presParOf" srcId="{4F37ECAF-A0F6-B447-9D23-F9D29F7ED6B5}" destId="{68E69AE3-6405-1B40-A0CC-30483FDBDF06}" srcOrd="2" destOrd="0" presId="urn:microsoft.com/office/officeart/2008/layout/HorizontalMultiLevelHierarchy"/>
    <dgm:cxn modelId="{104A49AD-5805-974D-ADD2-6C9585FB0A87}" type="presParOf" srcId="{68E69AE3-6405-1B40-A0CC-30483FDBDF06}" destId="{340C73BF-23F5-B64E-9E73-4EF022F31CA2}" srcOrd="0" destOrd="0" presId="urn:microsoft.com/office/officeart/2008/layout/HorizontalMultiLevelHierarchy"/>
    <dgm:cxn modelId="{9057E24B-9E1D-B245-8183-0B78B2AEF7D2}" type="presParOf" srcId="{4F37ECAF-A0F6-B447-9D23-F9D29F7ED6B5}" destId="{4021A25A-EC83-F946-8018-C74B5F7EC758}" srcOrd="3" destOrd="0" presId="urn:microsoft.com/office/officeart/2008/layout/HorizontalMultiLevelHierarchy"/>
    <dgm:cxn modelId="{42604513-D76A-934D-AA44-F273A91E04D9}" type="presParOf" srcId="{4021A25A-EC83-F946-8018-C74B5F7EC758}" destId="{F205EAF8-451E-FE48-A780-3C2BA6EBB568}" srcOrd="0" destOrd="0" presId="urn:microsoft.com/office/officeart/2008/layout/HorizontalMultiLevelHierarchy"/>
    <dgm:cxn modelId="{3CFAFD6B-7E92-1C46-B2E5-1878449E4B2E}" type="presParOf" srcId="{4021A25A-EC83-F946-8018-C74B5F7EC758}" destId="{5B6A576E-1572-5F4A-95E0-AA3B82F5B7CC}"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9DAA2E1F-2E50-2148-92D4-CDB1BC0B5432}" type="doc">
      <dgm:prSet loTypeId="urn:microsoft.com/office/officeart/2005/8/layout/hierarchy2" loCatId="" qsTypeId="urn:microsoft.com/office/officeart/2005/8/quickstyle/simple1" qsCatId="simple" csTypeId="urn:microsoft.com/office/officeart/2005/8/colors/accent1_2" csCatId="accent1" phldr="1"/>
      <dgm:spPr/>
      <dgm:t>
        <a:bodyPr/>
        <a:lstStyle/>
        <a:p>
          <a:endParaRPr lang="it-IT"/>
        </a:p>
      </dgm:t>
    </dgm:pt>
    <dgm:pt modelId="{676B9626-55FF-444F-A0FA-DFFDC384496F}">
      <dgm:prSet phldrT="[Testo]"/>
      <dgm:spPr/>
      <dgm:t>
        <a:bodyPr/>
        <a:lstStyle/>
        <a:p>
          <a:r>
            <a:rPr lang="it-IT" dirty="0"/>
            <a:t>Metodo del Patrimonio netto semplificato</a:t>
          </a:r>
        </a:p>
      </dgm:t>
    </dgm:pt>
    <dgm:pt modelId="{97841610-2EDD-DC4A-8A61-C7859BA3DF95}" type="parTrans" cxnId="{A555884D-BE53-BE43-B6AE-00BFD862A346}">
      <dgm:prSet/>
      <dgm:spPr/>
      <dgm:t>
        <a:bodyPr/>
        <a:lstStyle/>
        <a:p>
          <a:endParaRPr lang="it-IT"/>
        </a:p>
      </dgm:t>
    </dgm:pt>
    <dgm:pt modelId="{41E05AE0-8D4B-064A-B2B1-038F2F0DAA46}" type="sibTrans" cxnId="{A555884D-BE53-BE43-B6AE-00BFD862A346}">
      <dgm:prSet/>
      <dgm:spPr/>
      <dgm:t>
        <a:bodyPr/>
        <a:lstStyle/>
        <a:p>
          <a:endParaRPr lang="it-IT"/>
        </a:p>
      </dgm:t>
    </dgm:pt>
    <dgm:pt modelId="{75F0DE28-FE45-2241-9D42-89DBB921AEC9}">
      <dgm:prSet phldrT="[Testo]"/>
      <dgm:spPr/>
      <dgm:t>
        <a:bodyPr/>
        <a:lstStyle/>
        <a:p>
          <a:r>
            <a:rPr lang="it-IT" dirty="0">
              <a:solidFill>
                <a:srgbClr val="002060"/>
              </a:solidFill>
            </a:rPr>
            <a:t>Nel patrimonio netto dell’amministrazione è creata una </a:t>
          </a:r>
          <a:r>
            <a:rPr lang="it-IT" dirty="0">
              <a:solidFill>
                <a:srgbClr val="FF0000"/>
              </a:solidFill>
            </a:rPr>
            <a:t>riserva indisponibile </a:t>
          </a:r>
          <a:r>
            <a:rPr lang="it-IT" dirty="0">
              <a:solidFill>
                <a:srgbClr val="002060"/>
              </a:solidFill>
            </a:rPr>
            <a:t>di importo pari al maggior valore della partecipazione, derivante dall’applicazione del metodo del patrimonio netto semplificato, che supera il valore iniziale iscritto in bilancio. </a:t>
          </a:r>
        </a:p>
        <a:p>
          <a:r>
            <a:rPr lang="it-IT" dirty="0">
              <a:solidFill>
                <a:srgbClr val="002060"/>
              </a:solidFill>
            </a:rPr>
            <a:t>È possibile ridurre tale riserva se nei periodi successivi il valore della partecipazione risulta inferiore.</a:t>
          </a:r>
        </a:p>
      </dgm:t>
    </dgm:pt>
    <dgm:pt modelId="{0CCF59D2-1127-7D4E-93FA-9D375B867312}" type="parTrans" cxnId="{BD4C82A3-303A-334A-952E-0A91B8ADCFC4}">
      <dgm:prSet/>
      <dgm:spPr/>
      <dgm:t>
        <a:bodyPr/>
        <a:lstStyle/>
        <a:p>
          <a:endParaRPr lang="it-IT"/>
        </a:p>
      </dgm:t>
    </dgm:pt>
    <dgm:pt modelId="{E2A9C72E-A6DB-5B43-AF6D-723BEA33643A}" type="sibTrans" cxnId="{BD4C82A3-303A-334A-952E-0A91B8ADCFC4}">
      <dgm:prSet/>
      <dgm:spPr/>
      <dgm:t>
        <a:bodyPr/>
        <a:lstStyle/>
        <a:p>
          <a:endParaRPr lang="it-IT"/>
        </a:p>
      </dgm:t>
    </dgm:pt>
    <dgm:pt modelId="{35AF4644-2A02-3446-98A6-E3FCEA98C79B}" type="pres">
      <dgm:prSet presAssocID="{9DAA2E1F-2E50-2148-92D4-CDB1BC0B5432}" presName="diagram" presStyleCnt="0">
        <dgm:presLayoutVars>
          <dgm:chPref val="1"/>
          <dgm:dir/>
          <dgm:animOne val="branch"/>
          <dgm:animLvl val="lvl"/>
          <dgm:resizeHandles val="exact"/>
        </dgm:presLayoutVars>
      </dgm:prSet>
      <dgm:spPr/>
    </dgm:pt>
    <dgm:pt modelId="{EEE01180-82E7-F046-BE5A-C455BFAA2E8C}" type="pres">
      <dgm:prSet presAssocID="{676B9626-55FF-444F-A0FA-DFFDC384496F}" presName="root1" presStyleCnt="0"/>
      <dgm:spPr/>
    </dgm:pt>
    <dgm:pt modelId="{FBC7321E-42B7-BC4D-8213-A3280E9B030B}" type="pres">
      <dgm:prSet presAssocID="{676B9626-55FF-444F-A0FA-DFFDC384496F}" presName="LevelOneTextNode" presStyleLbl="node0" presStyleIdx="0" presStyleCnt="1" custScaleX="60213" custScaleY="68010">
        <dgm:presLayoutVars>
          <dgm:chPref val="3"/>
        </dgm:presLayoutVars>
      </dgm:prSet>
      <dgm:spPr/>
    </dgm:pt>
    <dgm:pt modelId="{9408F298-F79A-6043-B2D2-52038F9C4DDC}" type="pres">
      <dgm:prSet presAssocID="{676B9626-55FF-444F-A0FA-DFFDC384496F}" presName="level2hierChild" presStyleCnt="0"/>
      <dgm:spPr/>
    </dgm:pt>
    <dgm:pt modelId="{7691E19E-6ABF-064D-A974-08474681861A}" type="pres">
      <dgm:prSet presAssocID="{0CCF59D2-1127-7D4E-93FA-9D375B867312}" presName="conn2-1" presStyleLbl="parChTrans1D2" presStyleIdx="0" presStyleCnt="1"/>
      <dgm:spPr/>
    </dgm:pt>
    <dgm:pt modelId="{89EE359F-B55F-9F43-9948-0E837BB0F4F0}" type="pres">
      <dgm:prSet presAssocID="{0CCF59D2-1127-7D4E-93FA-9D375B867312}" presName="connTx" presStyleLbl="parChTrans1D2" presStyleIdx="0" presStyleCnt="1"/>
      <dgm:spPr/>
    </dgm:pt>
    <dgm:pt modelId="{6035CDA8-B486-FE4A-8382-9106E090020A}" type="pres">
      <dgm:prSet presAssocID="{75F0DE28-FE45-2241-9D42-89DBB921AEC9}" presName="root2" presStyleCnt="0"/>
      <dgm:spPr/>
    </dgm:pt>
    <dgm:pt modelId="{EBE57AB3-2414-2042-8C88-29D15BA861BB}" type="pres">
      <dgm:prSet presAssocID="{75F0DE28-FE45-2241-9D42-89DBB921AEC9}" presName="LevelTwoTextNode" presStyleLbl="node2" presStyleIdx="0" presStyleCnt="1">
        <dgm:presLayoutVars>
          <dgm:chPref val="3"/>
        </dgm:presLayoutVars>
      </dgm:prSet>
      <dgm:spPr/>
    </dgm:pt>
    <dgm:pt modelId="{2A7EAE0F-703C-4E48-8A7F-08D124EFD3B8}" type="pres">
      <dgm:prSet presAssocID="{75F0DE28-FE45-2241-9D42-89DBB921AEC9}" presName="level3hierChild" presStyleCnt="0"/>
      <dgm:spPr/>
    </dgm:pt>
  </dgm:ptLst>
  <dgm:cxnLst>
    <dgm:cxn modelId="{A555884D-BE53-BE43-B6AE-00BFD862A346}" srcId="{9DAA2E1F-2E50-2148-92D4-CDB1BC0B5432}" destId="{676B9626-55FF-444F-A0FA-DFFDC384496F}" srcOrd="0" destOrd="0" parTransId="{97841610-2EDD-DC4A-8A61-C7859BA3DF95}" sibTransId="{41E05AE0-8D4B-064A-B2B1-038F2F0DAA46}"/>
    <dgm:cxn modelId="{103AF355-E0AA-B849-8A1C-A82D64FB6C96}" type="presOf" srcId="{75F0DE28-FE45-2241-9D42-89DBB921AEC9}" destId="{EBE57AB3-2414-2042-8C88-29D15BA861BB}" srcOrd="0" destOrd="0" presId="urn:microsoft.com/office/officeart/2005/8/layout/hierarchy2"/>
    <dgm:cxn modelId="{E60D1F81-6DF2-2F4E-B26F-A674BB7A7605}" type="presOf" srcId="{0CCF59D2-1127-7D4E-93FA-9D375B867312}" destId="{89EE359F-B55F-9F43-9948-0E837BB0F4F0}" srcOrd="1" destOrd="0" presId="urn:microsoft.com/office/officeart/2005/8/layout/hierarchy2"/>
    <dgm:cxn modelId="{2EA72396-E299-664F-8536-7297053283B2}" type="presOf" srcId="{9DAA2E1F-2E50-2148-92D4-CDB1BC0B5432}" destId="{35AF4644-2A02-3446-98A6-E3FCEA98C79B}" srcOrd="0" destOrd="0" presId="urn:microsoft.com/office/officeart/2005/8/layout/hierarchy2"/>
    <dgm:cxn modelId="{BD4C82A3-303A-334A-952E-0A91B8ADCFC4}" srcId="{676B9626-55FF-444F-A0FA-DFFDC384496F}" destId="{75F0DE28-FE45-2241-9D42-89DBB921AEC9}" srcOrd="0" destOrd="0" parTransId="{0CCF59D2-1127-7D4E-93FA-9D375B867312}" sibTransId="{E2A9C72E-A6DB-5B43-AF6D-723BEA33643A}"/>
    <dgm:cxn modelId="{4EBD6FAD-8FBF-034D-937A-5EFC59B5006A}" type="presOf" srcId="{676B9626-55FF-444F-A0FA-DFFDC384496F}" destId="{FBC7321E-42B7-BC4D-8213-A3280E9B030B}" srcOrd="0" destOrd="0" presId="urn:microsoft.com/office/officeart/2005/8/layout/hierarchy2"/>
    <dgm:cxn modelId="{06E120E9-89B0-8D43-8127-F3F087082507}" type="presOf" srcId="{0CCF59D2-1127-7D4E-93FA-9D375B867312}" destId="{7691E19E-6ABF-064D-A974-08474681861A}" srcOrd="0" destOrd="0" presId="urn:microsoft.com/office/officeart/2005/8/layout/hierarchy2"/>
    <dgm:cxn modelId="{28284086-E653-7B4E-82EE-E241643A804C}" type="presParOf" srcId="{35AF4644-2A02-3446-98A6-E3FCEA98C79B}" destId="{EEE01180-82E7-F046-BE5A-C455BFAA2E8C}" srcOrd="0" destOrd="0" presId="urn:microsoft.com/office/officeart/2005/8/layout/hierarchy2"/>
    <dgm:cxn modelId="{0140CE4A-E23B-6849-A5AA-F3E3AB5248FB}" type="presParOf" srcId="{EEE01180-82E7-F046-BE5A-C455BFAA2E8C}" destId="{FBC7321E-42B7-BC4D-8213-A3280E9B030B}" srcOrd="0" destOrd="0" presId="urn:microsoft.com/office/officeart/2005/8/layout/hierarchy2"/>
    <dgm:cxn modelId="{4D16F5FA-9725-BD48-9240-94F045CBF44B}" type="presParOf" srcId="{EEE01180-82E7-F046-BE5A-C455BFAA2E8C}" destId="{9408F298-F79A-6043-B2D2-52038F9C4DDC}" srcOrd="1" destOrd="0" presId="urn:microsoft.com/office/officeart/2005/8/layout/hierarchy2"/>
    <dgm:cxn modelId="{9D4BAA4A-5E9F-9F45-9B99-5E270BC630C3}" type="presParOf" srcId="{9408F298-F79A-6043-B2D2-52038F9C4DDC}" destId="{7691E19E-6ABF-064D-A974-08474681861A}" srcOrd="0" destOrd="0" presId="urn:microsoft.com/office/officeart/2005/8/layout/hierarchy2"/>
    <dgm:cxn modelId="{C3147A8E-5D72-374C-87AC-BF8C9AA5BD68}" type="presParOf" srcId="{7691E19E-6ABF-064D-A974-08474681861A}" destId="{89EE359F-B55F-9F43-9948-0E837BB0F4F0}" srcOrd="0" destOrd="0" presId="urn:microsoft.com/office/officeart/2005/8/layout/hierarchy2"/>
    <dgm:cxn modelId="{EABA0541-AE19-B846-9268-5666F536482B}" type="presParOf" srcId="{9408F298-F79A-6043-B2D2-52038F9C4DDC}" destId="{6035CDA8-B486-FE4A-8382-9106E090020A}" srcOrd="1" destOrd="0" presId="urn:microsoft.com/office/officeart/2005/8/layout/hierarchy2"/>
    <dgm:cxn modelId="{14DB53D3-D050-FE48-ABB2-9C97CCECC7DE}" type="presParOf" srcId="{6035CDA8-B486-FE4A-8382-9106E090020A}" destId="{EBE57AB3-2414-2042-8C88-29D15BA861BB}" srcOrd="0" destOrd="0" presId="urn:microsoft.com/office/officeart/2005/8/layout/hierarchy2"/>
    <dgm:cxn modelId="{33A83531-7127-9A4C-8C13-A411F116EBC7}" type="presParOf" srcId="{6035CDA8-B486-FE4A-8382-9106E090020A}" destId="{2A7EAE0F-703C-4E48-8A7F-08D124EFD3B8}"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52BA722-19C9-2C47-88EE-D6BD6450236D}" type="doc">
      <dgm:prSet loTypeId="urn:microsoft.com/office/officeart/2008/layout/HorizontalMultiLevelHierarchy" loCatId="" qsTypeId="urn:microsoft.com/office/officeart/2005/8/quickstyle/simple1" qsCatId="simple" csTypeId="urn:microsoft.com/office/officeart/2005/8/colors/accent1_2" csCatId="accent1" phldr="1"/>
      <dgm:spPr/>
      <dgm:t>
        <a:bodyPr/>
        <a:lstStyle/>
        <a:p>
          <a:endParaRPr lang="it-IT"/>
        </a:p>
      </dgm:t>
    </dgm:pt>
    <dgm:pt modelId="{03F7A64D-0115-1944-BD1F-7F22827005DB}">
      <dgm:prSet phldrT="[Testo]"/>
      <dgm:spPr/>
      <dgm:t>
        <a:bodyPr/>
        <a:lstStyle/>
        <a:p>
          <a:r>
            <a:rPr lang="it-IT" dirty="0"/>
            <a:t>Componenti economici</a:t>
          </a:r>
        </a:p>
      </dgm:t>
    </dgm:pt>
    <dgm:pt modelId="{AE7D51F7-4849-4242-B3D4-39111C77C421}" type="parTrans" cxnId="{EDC301E8-F483-5E4F-BEDE-7C79E3BBFE93}">
      <dgm:prSet/>
      <dgm:spPr/>
      <dgm:t>
        <a:bodyPr/>
        <a:lstStyle/>
        <a:p>
          <a:endParaRPr lang="it-IT"/>
        </a:p>
      </dgm:t>
    </dgm:pt>
    <dgm:pt modelId="{A2F753CF-7DBA-F240-AE08-724C96CDE2CE}" type="sibTrans" cxnId="{EDC301E8-F483-5E4F-BEDE-7C79E3BBFE93}">
      <dgm:prSet/>
      <dgm:spPr/>
      <dgm:t>
        <a:bodyPr/>
        <a:lstStyle/>
        <a:p>
          <a:endParaRPr lang="it-IT"/>
        </a:p>
      </dgm:t>
    </dgm:pt>
    <dgm:pt modelId="{6AE41065-4547-7244-B40F-289BDBE763DF}">
      <dgm:prSet phldrT="[Testo]"/>
      <dgm:spPr/>
      <dgm:t>
        <a:bodyPr/>
        <a:lstStyle/>
        <a:p>
          <a:r>
            <a:rPr lang="it-IT" dirty="0"/>
            <a:t>ITAS 8</a:t>
          </a:r>
        </a:p>
      </dgm:t>
    </dgm:pt>
    <dgm:pt modelId="{BB3B90F2-787E-4345-B8B9-79980B432949}" type="parTrans" cxnId="{68F01077-5594-4B4F-A6FC-E8A2F9DE6FF8}">
      <dgm:prSet/>
      <dgm:spPr/>
      <dgm:t>
        <a:bodyPr/>
        <a:lstStyle/>
        <a:p>
          <a:endParaRPr lang="it-IT"/>
        </a:p>
      </dgm:t>
    </dgm:pt>
    <dgm:pt modelId="{81382467-5832-764F-B46A-0FA02CC5A30C}" type="sibTrans" cxnId="{68F01077-5594-4B4F-A6FC-E8A2F9DE6FF8}">
      <dgm:prSet/>
      <dgm:spPr/>
      <dgm:t>
        <a:bodyPr/>
        <a:lstStyle/>
        <a:p>
          <a:endParaRPr lang="it-IT"/>
        </a:p>
      </dgm:t>
    </dgm:pt>
    <dgm:pt modelId="{55D652EB-F0EE-DB48-89DE-B90FF14AC712}">
      <dgm:prSet phldrT="[Testo]"/>
      <dgm:spPr/>
      <dgm:t>
        <a:bodyPr/>
        <a:lstStyle/>
        <a:p>
          <a:r>
            <a:rPr lang="it-IT" dirty="0"/>
            <a:t>ITAS 9</a:t>
          </a:r>
        </a:p>
      </dgm:t>
    </dgm:pt>
    <dgm:pt modelId="{38ADA5D4-5182-1C41-95A4-F5E96C82DBEF}" type="parTrans" cxnId="{15BD54FD-3C3F-8C49-AF49-90BF7F86A80E}">
      <dgm:prSet/>
      <dgm:spPr/>
      <dgm:t>
        <a:bodyPr/>
        <a:lstStyle/>
        <a:p>
          <a:endParaRPr lang="it-IT"/>
        </a:p>
      </dgm:t>
    </dgm:pt>
    <dgm:pt modelId="{A93B7BC5-8D94-A940-9C97-55B5BEA6E79A}" type="sibTrans" cxnId="{15BD54FD-3C3F-8C49-AF49-90BF7F86A80E}">
      <dgm:prSet/>
      <dgm:spPr/>
      <dgm:t>
        <a:bodyPr/>
        <a:lstStyle/>
        <a:p>
          <a:endParaRPr lang="it-IT"/>
        </a:p>
      </dgm:t>
    </dgm:pt>
    <dgm:pt modelId="{4831A97C-E72C-B04F-93DB-5E12EAECE2C9}">
      <dgm:prSet phldrT="[Testo]"/>
      <dgm:spPr/>
      <dgm:t>
        <a:bodyPr/>
        <a:lstStyle/>
        <a:p>
          <a:r>
            <a:rPr lang="it-IT" dirty="0"/>
            <a:t>ITAS 13</a:t>
          </a:r>
        </a:p>
      </dgm:t>
    </dgm:pt>
    <dgm:pt modelId="{425B0B2A-8CC1-B740-A4CD-C2EDB1DFF1D9}" type="parTrans" cxnId="{CFCFA314-6E02-A148-A964-013CB8C056A2}">
      <dgm:prSet/>
      <dgm:spPr/>
      <dgm:t>
        <a:bodyPr/>
        <a:lstStyle/>
        <a:p>
          <a:endParaRPr lang="it-IT"/>
        </a:p>
      </dgm:t>
    </dgm:pt>
    <dgm:pt modelId="{07AC5944-7BEF-614A-A403-2E8E3ADE0E6F}" type="sibTrans" cxnId="{CFCFA314-6E02-A148-A964-013CB8C056A2}">
      <dgm:prSet/>
      <dgm:spPr/>
      <dgm:t>
        <a:bodyPr/>
        <a:lstStyle/>
        <a:p>
          <a:endParaRPr lang="it-IT"/>
        </a:p>
      </dgm:t>
    </dgm:pt>
    <dgm:pt modelId="{EDFAED56-9915-AC40-A13F-926907F033FC}">
      <dgm:prSet/>
      <dgm:spPr/>
      <dgm:t>
        <a:bodyPr/>
        <a:lstStyle/>
        <a:p>
          <a:r>
            <a:rPr lang="it-IT" dirty="0"/>
            <a:t>ITAS 18</a:t>
          </a:r>
        </a:p>
      </dgm:t>
    </dgm:pt>
    <dgm:pt modelId="{B94275BD-7391-8445-AC0A-18CA31E3B0C3}" type="parTrans" cxnId="{EC0A6CA2-849B-9942-B30E-F9FE314A093B}">
      <dgm:prSet/>
      <dgm:spPr/>
      <dgm:t>
        <a:bodyPr/>
        <a:lstStyle/>
        <a:p>
          <a:endParaRPr lang="it-IT"/>
        </a:p>
      </dgm:t>
    </dgm:pt>
    <dgm:pt modelId="{0E2DF841-669D-8D40-AAC0-9F73354378ED}" type="sibTrans" cxnId="{EC0A6CA2-849B-9942-B30E-F9FE314A093B}">
      <dgm:prSet/>
      <dgm:spPr/>
      <dgm:t>
        <a:bodyPr/>
        <a:lstStyle/>
        <a:p>
          <a:endParaRPr lang="it-IT"/>
        </a:p>
      </dgm:t>
    </dgm:pt>
    <dgm:pt modelId="{67BE7BA2-CD43-FA41-B348-AB15D32AD619}">
      <dgm:prSet/>
      <dgm:spPr/>
      <dgm:t>
        <a:bodyPr/>
        <a:lstStyle/>
        <a:p>
          <a:r>
            <a:rPr lang="it-IT" dirty="0"/>
            <a:t>Svalutazioni</a:t>
          </a:r>
        </a:p>
      </dgm:t>
    </dgm:pt>
    <dgm:pt modelId="{4AD24D5F-9B0A-8144-89BF-DCEC927241B8}" type="parTrans" cxnId="{AD39C38A-8E17-8340-94AF-FC1E4D06569E}">
      <dgm:prSet/>
      <dgm:spPr/>
      <dgm:t>
        <a:bodyPr/>
        <a:lstStyle/>
        <a:p>
          <a:endParaRPr lang="it-IT"/>
        </a:p>
      </dgm:t>
    </dgm:pt>
    <dgm:pt modelId="{E5EEA194-D053-7347-9D1C-617EBF6D5E69}" type="sibTrans" cxnId="{AD39C38A-8E17-8340-94AF-FC1E4D06569E}">
      <dgm:prSet/>
      <dgm:spPr/>
      <dgm:t>
        <a:bodyPr/>
        <a:lstStyle/>
        <a:p>
          <a:endParaRPr lang="it-IT"/>
        </a:p>
      </dgm:t>
    </dgm:pt>
    <dgm:pt modelId="{12D8B5A3-EAA6-CB4F-9AC1-08972FB777B9}">
      <dgm:prSet/>
      <dgm:spPr/>
      <dgm:t>
        <a:bodyPr/>
        <a:lstStyle/>
        <a:p>
          <a:r>
            <a:rPr lang="it-IT" dirty="0"/>
            <a:t>Ricavi e proventi</a:t>
          </a:r>
        </a:p>
      </dgm:t>
    </dgm:pt>
    <dgm:pt modelId="{E85C4BF1-A320-414E-BEDE-462FB7BADA84}" type="parTrans" cxnId="{177A562E-4004-9F46-9DDC-CCA907EA05B0}">
      <dgm:prSet/>
      <dgm:spPr/>
      <dgm:t>
        <a:bodyPr/>
        <a:lstStyle/>
        <a:p>
          <a:endParaRPr lang="it-IT"/>
        </a:p>
      </dgm:t>
    </dgm:pt>
    <dgm:pt modelId="{07898200-0A9A-0D43-94F7-04D8D97691B3}" type="sibTrans" cxnId="{177A562E-4004-9F46-9DDC-CCA907EA05B0}">
      <dgm:prSet/>
      <dgm:spPr/>
      <dgm:t>
        <a:bodyPr/>
        <a:lstStyle/>
        <a:p>
          <a:endParaRPr lang="it-IT"/>
        </a:p>
      </dgm:t>
    </dgm:pt>
    <dgm:pt modelId="{5C088885-FC31-284D-88AB-D41D08786652}">
      <dgm:prSet/>
      <dgm:spPr/>
      <dgm:t>
        <a:bodyPr/>
        <a:lstStyle/>
        <a:p>
          <a:r>
            <a:rPr lang="it-IT" dirty="0"/>
            <a:t>Costi e oneri</a:t>
          </a:r>
        </a:p>
      </dgm:t>
    </dgm:pt>
    <dgm:pt modelId="{7BC06898-D24E-E843-A47B-2BF77C4613C9}" type="parTrans" cxnId="{673084B4-BA7E-084F-A59F-FE584DC655BC}">
      <dgm:prSet/>
      <dgm:spPr/>
      <dgm:t>
        <a:bodyPr/>
        <a:lstStyle/>
        <a:p>
          <a:endParaRPr lang="it-IT"/>
        </a:p>
      </dgm:t>
    </dgm:pt>
    <dgm:pt modelId="{CD686E46-90C8-F749-95F7-B711468BF2EE}" type="sibTrans" cxnId="{673084B4-BA7E-084F-A59F-FE584DC655BC}">
      <dgm:prSet/>
      <dgm:spPr/>
      <dgm:t>
        <a:bodyPr/>
        <a:lstStyle/>
        <a:p>
          <a:endParaRPr lang="it-IT"/>
        </a:p>
      </dgm:t>
    </dgm:pt>
    <dgm:pt modelId="{EC982893-981C-5E4D-BB28-89F36786A007}">
      <dgm:prSet/>
      <dgm:spPr/>
      <dgm:t>
        <a:bodyPr/>
        <a:lstStyle/>
        <a:p>
          <a:r>
            <a:rPr lang="it-IT" dirty="0"/>
            <a:t>Accantonamenti, attività e passività potenziali</a:t>
          </a:r>
        </a:p>
      </dgm:t>
    </dgm:pt>
    <dgm:pt modelId="{F09204B6-0D4E-B144-BAA3-CEDB3B6CBCCD}" type="parTrans" cxnId="{91F9F8FE-F57C-624C-A282-C025530DAA80}">
      <dgm:prSet/>
      <dgm:spPr/>
      <dgm:t>
        <a:bodyPr/>
        <a:lstStyle/>
        <a:p>
          <a:endParaRPr lang="it-IT"/>
        </a:p>
      </dgm:t>
    </dgm:pt>
    <dgm:pt modelId="{7DE7B9BE-E8AC-8847-80A0-D97D14DF02E6}" type="sibTrans" cxnId="{91F9F8FE-F57C-624C-A282-C025530DAA80}">
      <dgm:prSet/>
      <dgm:spPr/>
      <dgm:t>
        <a:bodyPr/>
        <a:lstStyle/>
        <a:p>
          <a:endParaRPr lang="it-IT"/>
        </a:p>
      </dgm:t>
    </dgm:pt>
    <dgm:pt modelId="{0DE2DD7C-85A6-9D4F-A1B6-2F9D43F45126}" type="pres">
      <dgm:prSet presAssocID="{252BA722-19C9-2C47-88EE-D6BD6450236D}" presName="Name0" presStyleCnt="0">
        <dgm:presLayoutVars>
          <dgm:chPref val="1"/>
          <dgm:dir/>
          <dgm:animOne val="branch"/>
          <dgm:animLvl val="lvl"/>
          <dgm:resizeHandles val="exact"/>
        </dgm:presLayoutVars>
      </dgm:prSet>
      <dgm:spPr/>
    </dgm:pt>
    <dgm:pt modelId="{4A8A835B-A214-BB45-923F-0EF55FADE2AF}" type="pres">
      <dgm:prSet presAssocID="{03F7A64D-0115-1944-BD1F-7F22827005DB}" presName="root1" presStyleCnt="0"/>
      <dgm:spPr/>
    </dgm:pt>
    <dgm:pt modelId="{6D8B0A02-B9DB-DC4E-A0DA-B0CB4AA170AC}" type="pres">
      <dgm:prSet presAssocID="{03F7A64D-0115-1944-BD1F-7F22827005DB}" presName="LevelOneTextNode" presStyleLbl="node0" presStyleIdx="0" presStyleCnt="1">
        <dgm:presLayoutVars>
          <dgm:chPref val="3"/>
        </dgm:presLayoutVars>
      </dgm:prSet>
      <dgm:spPr/>
    </dgm:pt>
    <dgm:pt modelId="{4B03E1DF-0736-364C-A97F-63AD033FC4EB}" type="pres">
      <dgm:prSet presAssocID="{03F7A64D-0115-1944-BD1F-7F22827005DB}" presName="level2hierChild" presStyleCnt="0"/>
      <dgm:spPr/>
    </dgm:pt>
    <dgm:pt modelId="{48436A65-7908-CF46-8C81-0CDFE2CC1B22}" type="pres">
      <dgm:prSet presAssocID="{BB3B90F2-787E-4345-B8B9-79980B432949}" presName="conn2-1" presStyleLbl="parChTrans1D2" presStyleIdx="0" presStyleCnt="4"/>
      <dgm:spPr/>
    </dgm:pt>
    <dgm:pt modelId="{56A59C46-6131-8646-BEB5-2E2C1713FC09}" type="pres">
      <dgm:prSet presAssocID="{BB3B90F2-787E-4345-B8B9-79980B432949}" presName="connTx" presStyleLbl="parChTrans1D2" presStyleIdx="0" presStyleCnt="4"/>
      <dgm:spPr/>
    </dgm:pt>
    <dgm:pt modelId="{5E9047C2-0048-FA4F-A29B-1833024BE37D}" type="pres">
      <dgm:prSet presAssocID="{6AE41065-4547-7244-B40F-289BDBE763DF}" presName="root2" presStyleCnt="0"/>
      <dgm:spPr/>
    </dgm:pt>
    <dgm:pt modelId="{0AA9533F-863B-C548-B235-31E53D91F2C3}" type="pres">
      <dgm:prSet presAssocID="{6AE41065-4547-7244-B40F-289BDBE763DF}" presName="LevelTwoTextNode" presStyleLbl="node2" presStyleIdx="0" presStyleCnt="4">
        <dgm:presLayoutVars>
          <dgm:chPref val="3"/>
        </dgm:presLayoutVars>
      </dgm:prSet>
      <dgm:spPr/>
    </dgm:pt>
    <dgm:pt modelId="{BEC0B2A6-0397-2246-ADA0-CB594BE89A6E}" type="pres">
      <dgm:prSet presAssocID="{6AE41065-4547-7244-B40F-289BDBE763DF}" presName="level3hierChild" presStyleCnt="0"/>
      <dgm:spPr/>
    </dgm:pt>
    <dgm:pt modelId="{F4190228-3C11-FE4E-9B76-331DA9F2F72E}" type="pres">
      <dgm:prSet presAssocID="{4AD24D5F-9B0A-8144-89BF-DCEC927241B8}" presName="conn2-1" presStyleLbl="parChTrans1D3" presStyleIdx="0" presStyleCnt="4"/>
      <dgm:spPr/>
    </dgm:pt>
    <dgm:pt modelId="{A58CE8C6-D8DC-8C4B-A3D0-DF3D546AA9F7}" type="pres">
      <dgm:prSet presAssocID="{4AD24D5F-9B0A-8144-89BF-DCEC927241B8}" presName="connTx" presStyleLbl="parChTrans1D3" presStyleIdx="0" presStyleCnt="4"/>
      <dgm:spPr/>
    </dgm:pt>
    <dgm:pt modelId="{CE0417FC-DCB8-2B45-8205-3CD0DC7A431E}" type="pres">
      <dgm:prSet presAssocID="{67BE7BA2-CD43-FA41-B348-AB15D32AD619}" presName="root2" presStyleCnt="0"/>
      <dgm:spPr/>
    </dgm:pt>
    <dgm:pt modelId="{911B06AA-9F73-5646-A24B-0A0C72A2ED2B}" type="pres">
      <dgm:prSet presAssocID="{67BE7BA2-CD43-FA41-B348-AB15D32AD619}" presName="LevelTwoTextNode" presStyleLbl="node3" presStyleIdx="0" presStyleCnt="4">
        <dgm:presLayoutVars>
          <dgm:chPref val="3"/>
        </dgm:presLayoutVars>
      </dgm:prSet>
      <dgm:spPr/>
    </dgm:pt>
    <dgm:pt modelId="{134B01F1-156B-F045-8CA3-E0EF3A01A0CB}" type="pres">
      <dgm:prSet presAssocID="{67BE7BA2-CD43-FA41-B348-AB15D32AD619}" presName="level3hierChild" presStyleCnt="0"/>
      <dgm:spPr/>
    </dgm:pt>
    <dgm:pt modelId="{5057912D-9D6B-3944-BF26-4D607C920C1B}" type="pres">
      <dgm:prSet presAssocID="{38ADA5D4-5182-1C41-95A4-F5E96C82DBEF}" presName="conn2-1" presStyleLbl="parChTrans1D2" presStyleIdx="1" presStyleCnt="4"/>
      <dgm:spPr/>
    </dgm:pt>
    <dgm:pt modelId="{891C2201-0FC7-E24D-8E11-A3B111DDF676}" type="pres">
      <dgm:prSet presAssocID="{38ADA5D4-5182-1C41-95A4-F5E96C82DBEF}" presName="connTx" presStyleLbl="parChTrans1D2" presStyleIdx="1" presStyleCnt="4"/>
      <dgm:spPr/>
    </dgm:pt>
    <dgm:pt modelId="{BD772FB9-0B3B-5043-B057-2FDFAFFAC574}" type="pres">
      <dgm:prSet presAssocID="{55D652EB-F0EE-DB48-89DE-B90FF14AC712}" presName="root2" presStyleCnt="0"/>
      <dgm:spPr/>
    </dgm:pt>
    <dgm:pt modelId="{CFE86EC7-F4D0-C94D-9822-D1FC569BAE18}" type="pres">
      <dgm:prSet presAssocID="{55D652EB-F0EE-DB48-89DE-B90FF14AC712}" presName="LevelTwoTextNode" presStyleLbl="node2" presStyleIdx="1" presStyleCnt="4">
        <dgm:presLayoutVars>
          <dgm:chPref val="3"/>
        </dgm:presLayoutVars>
      </dgm:prSet>
      <dgm:spPr/>
    </dgm:pt>
    <dgm:pt modelId="{ECD0BCB6-2559-8941-B345-157AD571E80F}" type="pres">
      <dgm:prSet presAssocID="{55D652EB-F0EE-DB48-89DE-B90FF14AC712}" presName="level3hierChild" presStyleCnt="0"/>
      <dgm:spPr/>
    </dgm:pt>
    <dgm:pt modelId="{78055467-3932-B94C-B221-702DD8008A81}" type="pres">
      <dgm:prSet presAssocID="{E85C4BF1-A320-414E-BEDE-462FB7BADA84}" presName="conn2-1" presStyleLbl="parChTrans1D3" presStyleIdx="1" presStyleCnt="4"/>
      <dgm:spPr/>
    </dgm:pt>
    <dgm:pt modelId="{B0613E88-ECF8-C546-B885-666A45EC4577}" type="pres">
      <dgm:prSet presAssocID="{E85C4BF1-A320-414E-BEDE-462FB7BADA84}" presName="connTx" presStyleLbl="parChTrans1D3" presStyleIdx="1" presStyleCnt="4"/>
      <dgm:spPr/>
    </dgm:pt>
    <dgm:pt modelId="{63FEEF57-B272-DB4C-B939-3D2F42A4C1D9}" type="pres">
      <dgm:prSet presAssocID="{12D8B5A3-EAA6-CB4F-9AC1-08972FB777B9}" presName="root2" presStyleCnt="0"/>
      <dgm:spPr/>
    </dgm:pt>
    <dgm:pt modelId="{D279BF80-62D8-0C44-8953-EA5579B8ACAB}" type="pres">
      <dgm:prSet presAssocID="{12D8B5A3-EAA6-CB4F-9AC1-08972FB777B9}" presName="LevelTwoTextNode" presStyleLbl="node3" presStyleIdx="1" presStyleCnt="4">
        <dgm:presLayoutVars>
          <dgm:chPref val="3"/>
        </dgm:presLayoutVars>
      </dgm:prSet>
      <dgm:spPr/>
    </dgm:pt>
    <dgm:pt modelId="{5A8CB780-470F-9A41-BB5F-47C3C373DD0C}" type="pres">
      <dgm:prSet presAssocID="{12D8B5A3-EAA6-CB4F-9AC1-08972FB777B9}" presName="level3hierChild" presStyleCnt="0"/>
      <dgm:spPr/>
    </dgm:pt>
    <dgm:pt modelId="{F0E3327D-7F1E-F545-97C4-3D9617FDB365}" type="pres">
      <dgm:prSet presAssocID="{425B0B2A-8CC1-B740-A4CD-C2EDB1DFF1D9}" presName="conn2-1" presStyleLbl="parChTrans1D2" presStyleIdx="2" presStyleCnt="4"/>
      <dgm:spPr/>
    </dgm:pt>
    <dgm:pt modelId="{990D9B2D-E245-D044-A755-9727EEEB6BF6}" type="pres">
      <dgm:prSet presAssocID="{425B0B2A-8CC1-B740-A4CD-C2EDB1DFF1D9}" presName="connTx" presStyleLbl="parChTrans1D2" presStyleIdx="2" presStyleCnt="4"/>
      <dgm:spPr/>
    </dgm:pt>
    <dgm:pt modelId="{95AA73EB-2CD8-854D-92D1-AEA15F943B4F}" type="pres">
      <dgm:prSet presAssocID="{4831A97C-E72C-B04F-93DB-5E12EAECE2C9}" presName="root2" presStyleCnt="0"/>
      <dgm:spPr/>
    </dgm:pt>
    <dgm:pt modelId="{ABB44529-EF9C-514E-9EC5-DA6117AD43F0}" type="pres">
      <dgm:prSet presAssocID="{4831A97C-E72C-B04F-93DB-5E12EAECE2C9}" presName="LevelTwoTextNode" presStyleLbl="node2" presStyleIdx="2" presStyleCnt="4">
        <dgm:presLayoutVars>
          <dgm:chPref val="3"/>
        </dgm:presLayoutVars>
      </dgm:prSet>
      <dgm:spPr/>
    </dgm:pt>
    <dgm:pt modelId="{9B3DFC15-626F-5B49-A1A4-F0DA1E7B42F7}" type="pres">
      <dgm:prSet presAssocID="{4831A97C-E72C-B04F-93DB-5E12EAECE2C9}" presName="level3hierChild" presStyleCnt="0"/>
      <dgm:spPr/>
    </dgm:pt>
    <dgm:pt modelId="{134D9601-7FCB-4B49-AC87-B257591DEDEE}" type="pres">
      <dgm:prSet presAssocID="{F09204B6-0D4E-B144-BAA3-CEDB3B6CBCCD}" presName="conn2-1" presStyleLbl="parChTrans1D3" presStyleIdx="2" presStyleCnt="4"/>
      <dgm:spPr/>
    </dgm:pt>
    <dgm:pt modelId="{D56AC4CE-DBA6-774C-9278-4F8C9AF8BFBA}" type="pres">
      <dgm:prSet presAssocID="{F09204B6-0D4E-B144-BAA3-CEDB3B6CBCCD}" presName="connTx" presStyleLbl="parChTrans1D3" presStyleIdx="2" presStyleCnt="4"/>
      <dgm:spPr/>
    </dgm:pt>
    <dgm:pt modelId="{EE3BABA1-EBA5-1F4A-93FC-334AF4963C23}" type="pres">
      <dgm:prSet presAssocID="{EC982893-981C-5E4D-BB28-89F36786A007}" presName="root2" presStyleCnt="0"/>
      <dgm:spPr/>
    </dgm:pt>
    <dgm:pt modelId="{D4AAB517-626F-1641-B7D7-862AE8A4E992}" type="pres">
      <dgm:prSet presAssocID="{EC982893-981C-5E4D-BB28-89F36786A007}" presName="LevelTwoTextNode" presStyleLbl="node3" presStyleIdx="2" presStyleCnt="4">
        <dgm:presLayoutVars>
          <dgm:chPref val="3"/>
        </dgm:presLayoutVars>
      </dgm:prSet>
      <dgm:spPr/>
    </dgm:pt>
    <dgm:pt modelId="{0E8345FE-2646-8043-8D7B-EDBBA4799122}" type="pres">
      <dgm:prSet presAssocID="{EC982893-981C-5E4D-BB28-89F36786A007}" presName="level3hierChild" presStyleCnt="0"/>
      <dgm:spPr/>
    </dgm:pt>
    <dgm:pt modelId="{A2BF6B18-F76A-7743-9D44-91B66568B600}" type="pres">
      <dgm:prSet presAssocID="{B94275BD-7391-8445-AC0A-18CA31E3B0C3}" presName="conn2-1" presStyleLbl="parChTrans1D2" presStyleIdx="3" presStyleCnt="4"/>
      <dgm:spPr/>
    </dgm:pt>
    <dgm:pt modelId="{C2416212-AC65-6944-A78B-438866B7CF57}" type="pres">
      <dgm:prSet presAssocID="{B94275BD-7391-8445-AC0A-18CA31E3B0C3}" presName="connTx" presStyleLbl="parChTrans1D2" presStyleIdx="3" presStyleCnt="4"/>
      <dgm:spPr/>
    </dgm:pt>
    <dgm:pt modelId="{135975D2-5939-6E4E-95DA-72BF91AEE36C}" type="pres">
      <dgm:prSet presAssocID="{EDFAED56-9915-AC40-A13F-926907F033FC}" presName="root2" presStyleCnt="0"/>
      <dgm:spPr/>
    </dgm:pt>
    <dgm:pt modelId="{D9BCB6C5-7733-884C-972E-E702104F3FAA}" type="pres">
      <dgm:prSet presAssocID="{EDFAED56-9915-AC40-A13F-926907F033FC}" presName="LevelTwoTextNode" presStyleLbl="node2" presStyleIdx="3" presStyleCnt="4">
        <dgm:presLayoutVars>
          <dgm:chPref val="3"/>
        </dgm:presLayoutVars>
      </dgm:prSet>
      <dgm:spPr/>
    </dgm:pt>
    <dgm:pt modelId="{E0901A42-7398-3849-B924-9C33CE70F869}" type="pres">
      <dgm:prSet presAssocID="{EDFAED56-9915-AC40-A13F-926907F033FC}" presName="level3hierChild" presStyleCnt="0"/>
      <dgm:spPr/>
    </dgm:pt>
    <dgm:pt modelId="{9CF24AFA-C340-6548-8B42-B7FAB7226C27}" type="pres">
      <dgm:prSet presAssocID="{7BC06898-D24E-E843-A47B-2BF77C4613C9}" presName="conn2-1" presStyleLbl="parChTrans1D3" presStyleIdx="3" presStyleCnt="4"/>
      <dgm:spPr/>
    </dgm:pt>
    <dgm:pt modelId="{7F85DCA3-8A2D-DD4E-91DE-E20C6E2A8410}" type="pres">
      <dgm:prSet presAssocID="{7BC06898-D24E-E843-A47B-2BF77C4613C9}" presName="connTx" presStyleLbl="parChTrans1D3" presStyleIdx="3" presStyleCnt="4"/>
      <dgm:spPr/>
    </dgm:pt>
    <dgm:pt modelId="{0DAC9276-CC5B-C540-8D67-ABD6DAD3669B}" type="pres">
      <dgm:prSet presAssocID="{5C088885-FC31-284D-88AB-D41D08786652}" presName="root2" presStyleCnt="0"/>
      <dgm:spPr/>
    </dgm:pt>
    <dgm:pt modelId="{F4188088-E8A2-4E44-AFE3-915DA46D12D1}" type="pres">
      <dgm:prSet presAssocID="{5C088885-FC31-284D-88AB-D41D08786652}" presName="LevelTwoTextNode" presStyleLbl="node3" presStyleIdx="3" presStyleCnt="4">
        <dgm:presLayoutVars>
          <dgm:chPref val="3"/>
        </dgm:presLayoutVars>
      </dgm:prSet>
      <dgm:spPr/>
    </dgm:pt>
    <dgm:pt modelId="{B02542D9-DFC4-064D-8559-66684862DE99}" type="pres">
      <dgm:prSet presAssocID="{5C088885-FC31-284D-88AB-D41D08786652}" presName="level3hierChild" presStyleCnt="0"/>
      <dgm:spPr/>
    </dgm:pt>
  </dgm:ptLst>
  <dgm:cxnLst>
    <dgm:cxn modelId="{93D0BB04-2419-D143-8BE9-BA727B5E6485}" type="presOf" srcId="{4AD24D5F-9B0A-8144-89BF-DCEC927241B8}" destId="{F4190228-3C11-FE4E-9B76-331DA9F2F72E}" srcOrd="0" destOrd="0" presId="urn:microsoft.com/office/officeart/2008/layout/HorizontalMultiLevelHierarchy"/>
    <dgm:cxn modelId="{1FD37905-5B56-BA46-A977-793B5954ED45}" type="presOf" srcId="{B94275BD-7391-8445-AC0A-18CA31E3B0C3}" destId="{A2BF6B18-F76A-7743-9D44-91B66568B600}" srcOrd="0" destOrd="0" presId="urn:microsoft.com/office/officeart/2008/layout/HorizontalMultiLevelHierarchy"/>
    <dgm:cxn modelId="{1AB9470C-C0D2-934C-B3FC-B6107045733F}" type="presOf" srcId="{7BC06898-D24E-E843-A47B-2BF77C4613C9}" destId="{9CF24AFA-C340-6548-8B42-B7FAB7226C27}" srcOrd="0" destOrd="0" presId="urn:microsoft.com/office/officeart/2008/layout/HorizontalMultiLevelHierarchy"/>
    <dgm:cxn modelId="{FA8B340D-A205-4D49-A019-8A40C3B620C2}" type="presOf" srcId="{BB3B90F2-787E-4345-B8B9-79980B432949}" destId="{48436A65-7908-CF46-8C81-0CDFE2CC1B22}" srcOrd="0" destOrd="0" presId="urn:microsoft.com/office/officeart/2008/layout/HorizontalMultiLevelHierarchy"/>
    <dgm:cxn modelId="{CFCFA314-6E02-A148-A964-013CB8C056A2}" srcId="{03F7A64D-0115-1944-BD1F-7F22827005DB}" destId="{4831A97C-E72C-B04F-93DB-5E12EAECE2C9}" srcOrd="2" destOrd="0" parTransId="{425B0B2A-8CC1-B740-A4CD-C2EDB1DFF1D9}" sibTransId="{07AC5944-7BEF-614A-A403-2E8E3ADE0E6F}"/>
    <dgm:cxn modelId="{EB70181F-F28D-2B48-B8C4-383C577AB26A}" type="presOf" srcId="{03F7A64D-0115-1944-BD1F-7F22827005DB}" destId="{6D8B0A02-B9DB-DC4E-A0DA-B0CB4AA170AC}" srcOrd="0" destOrd="0" presId="urn:microsoft.com/office/officeart/2008/layout/HorizontalMultiLevelHierarchy"/>
    <dgm:cxn modelId="{CE96B928-32CE-F945-9148-B0DCA7CD6310}" type="presOf" srcId="{E85C4BF1-A320-414E-BEDE-462FB7BADA84}" destId="{78055467-3932-B94C-B221-702DD8008A81}" srcOrd="0" destOrd="0" presId="urn:microsoft.com/office/officeart/2008/layout/HorizontalMultiLevelHierarchy"/>
    <dgm:cxn modelId="{177A562E-4004-9F46-9DDC-CCA907EA05B0}" srcId="{55D652EB-F0EE-DB48-89DE-B90FF14AC712}" destId="{12D8B5A3-EAA6-CB4F-9AC1-08972FB777B9}" srcOrd="0" destOrd="0" parTransId="{E85C4BF1-A320-414E-BEDE-462FB7BADA84}" sibTransId="{07898200-0A9A-0D43-94F7-04D8D97691B3}"/>
    <dgm:cxn modelId="{6C404531-86ED-D74F-961E-975D278B4D05}" type="presOf" srcId="{F09204B6-0D4E-B144-BAA3-CEDB3B6CBCCD}" destId="{134D9601-7FCB-4B49-AC87-B257591DEDEE}" srcOrd="0" destOrd="0" presId="urn:microsoft.com/office/officeart/2008/layout/HorizontalMultiLevelHierarchy"/>
    <dgm:cxn modelId="{3FF13732-CB29-1E41-B291-C70C5CE9CD8E}" type="presOf" srcId="{4831A97C-E72C-B04F-93DB-5E12EAECE2C9}" destId="{ABB44529-EF9C-514E-9EC5-DA6117AD43F0}" srcOrd="0" destOrd="0" presId="urn:microsoft.com/office/officeart/2008/layout/HorizontalMultiLevelHierarchy"/>
    <dgm:cxn modelId="{03F78434-BDE5-3548-9E1A-72A2E67A2FE6}" type="presOf" srcId="{EDFAED56-9915-AC40-A13F-926907F033FC}" destId="{D9BCB6C5-7733-884C-972E-E702104F3FAA}" srcOrd="0" destOrd="0" presId="urn:microsoft.com/office/officeart/2008/layout/HorizontalMultiLevelHierarchy"/>
    <dgm:cxn modelId="{80A6A636-2CE8-FC46-9451-30B47B625587}" type="presOf" srcId="{55D652EB-F0EE-DB48-89DE-B90FF14AC712}" destId="{CFE86EC7-F4D0-C94D-9822-D1FC569BAE18}" srcOrd="0" destOrd="0" presId="urn:microsoft.com/office/officeart/2008/layout/HorizontalMultiLevelHierarchy"/>
    <dgm:cxn modelId="{1479B336-DD13-C24D-B65B-C2F1FE0D42E9}" type="presOf" srcId="{6AE41065-4547-7244-B40F-289BDBE763DF}" destId="{0AA9533F-863B-C548-B235-31E53D91F2C3}" srcOrd="0" destOrd="0" presId="urn:microsoft.com/office/officeart/2008/layout/HorizontalMultiLevelHierarchy"/>
    <dgm:cxn modelId="{A3520B5B-7E8B-2945-AA4B-66A3F27DFB78}" type="presOf" srcId="{B94275BD-7391-8445-AC0A-18CA31E3B0C3}" destId="{C2416212-AC65-6944-A78B-438866B7CF57}" srcOrd="1" destOrd="0" presId="urn:microsoft.com/office/officeart/2008/layout/HorizontalMultiLevelHierarchy"/>
    <dgm:cxn modelId="{8BAEC35E-E432-0D4D-B858-10354B3FD52E}" type="presOf" srcId="{12D8B5A3-EAA6-CB4F-9AC1-08972FB777B9}" destId="{D279BF80-62D8-0C44-8953-EA5579B8ACAB}" srcOrd="0" destOrd="0" presId="urn:microsoft.com/office/officeart/2008/layout/HorizontalMultiLevelHierarchy"/>
    <dgm:cxn modelId="{01359C67-01EA-8D4A-87F6-4B99805BFE24}" type="presOf" srcId="{38ADA5D4-5182-1C41-95A4-F5E96C82DBEF}" destId="{891C2201-0FC7-E24D-8E11-A3B111DDF676}" srcOrd="1" destOrd="0" presId="urn:microsoft.com/office/officeart/2008/layout/HorizontalMultiLevelHierarchy"/>
    <dgm:cxn modelId="{A7943776-8D4F-BB49-9CCE-21C3CC3D315A}" type="presOf" srcId="{BB3B90F2-787E-4345-B8B9-79980B432949}" destId="{56A59C46-6131-8646-BEB5-2E2C1713FC09}" srcOrd="1" destOrd="0" presId="urn:microsoft.com/office/officeart/2008/layout/HorizontalMultiLevelHierarchy"/>
    <dgm:cxn modelId="{68F01077-5594-4B4F-A6FC-E8A2F9DE6FF8}" srcId="{03F7A64D-0115-1944-BD1F-7F22827005DB}" destId="{6AE41065-4547-7244-B40F-289BDBE763DF}" srcOrd="0" destOrd="0" parTransId="{BB3B90F2-787E-4345-B8B9-79980B432949}" sibTransId="{81382467-5832-764F-B46A-0FA02CC5A30C}"/>
    <dgm:cxn modelId="{B0CE6D77-C997-FA4C-B29F-A9E245BF399C}" type="presOf" srcId="{425B0B2A-8CC1-B740-A4CD-C2EDB1DFF1D9}" destId="{990D9B2D-E245-D044-A755-9727EEEB6BF6}" srcOrd="1" destOrd="0" presId="urn:microsoft.com/office/officeart/2008/layout/HorizontalMultiLevelHierarchy"/>
    <dgm:cxn modelId="{552F1685-DF78-5F41-81B1-33D9D0AEAA66}" type="presOf" srcId="{67BE7BA2-CD43-FA41-B348-AB15D32AD619}" destId="{911B06AA-9F73-5646-A24B-0A0C72A2ED2B}" srcOrd="0" destOrd="0" presId="urn:microsoft.com/office/officeart/2008/layout/HorizontalMultiLevelHierarchy"/>
    <dgm:cxn modelId="{293EEF88-6CE7-7049-A754-185E845A384B}" type="presOf" srcId="{5C088885-FC31-284D-88AB-D41D08786652}" destId="{F4188088-E8A2-4E44-AFE3-915DA46D12D1}" srcOrd="0" destOrd="0" presId="urn:microsoft.com/office/officeart/2008/layout/HorizontalMultiLevelHierarchy"/>
    <dgm:cxn modelId="{AD39C38A-8E17-8340-94AF-FC1E4D06569E}" srcId="{6AE41065-4547-7244-B40F-289BDBE763DF}" destId="{67BE7BA2-CD43-FA41-B348-AB15D32AD619}" srcOrd="0" destOrd="0" parTransId="{4AD24D5F-9B0A-8144-89BF-DCEC927241B8}" sibTransId="{E5EEA194-D053-7347-9D1C-617EBF6D5E69}"/>
    <dgm:cxn modelId="{EC0A6CA2-849B-9942-B30E-F9FE314A093B}" srcId="{03F7A64D-0115-1944-BD1F-7F22827005DB}" destId="{EDFAED56-9915-AC40-A13F-926907F033FC}" srcOrd="3" destOrd="0" parTransId="{B94275BD-7391-8445-AC0A-18CA31E3B0C3}" sibTransId="{0E2DF841-669D-8D40-AAC0-9F73354378ED}"/>
    <dgm:cxn modelId="{6C2C62AB-83AB-774E-95AD-7BDAC1E9CFBD}" type="presOf" srcId="{425B0B2A-8CC1-B740-A4CD-C2EDB1DFF1D9}" destId="{F0E3327D-7F1E-F545-97C4-3D9617FDB365}" srcOrd="0" destOrd="0" presId="urn:microsoft.com/office/officeart/2008/layout/HorizontalMultiLevelHierarchy"/>
    <dgm:cxn modelId="{1C8F44B3-E880-3040-99A0-B0CC6FFC9B17}" type="presOf" srcId="{EC982893-981C-5E4D-BB28-89F36786A007}" destId="{D4AAB517-626F-1641-B7D7-862AE8A4E992}" srcOrd="0" destOrd="0" presId="urn:microsoft.com/office/officeart/2008/layout/HorizontalMultiLevelHierarchy"/>
    <dgm:cxn modelId="{16387EB3-AFC7-9E4D-89B8-9E7C3B037A9B}" type="presOf" srcId="{252BA722-19C9-2C47-88EE-D6BD6450236D}" destId="{0DE2DD7C-85A6-9D4F-A1B6-2F9D43F45126}" srcOrd="0" destOrd="0" presId="urn:microsoft.com/office/officeart/2008/layout/HorizontalMultiLevelHierarchy"/>
    <dgm:cxn modelId="{673084B4-BA7E-084F-A59F-FE584DC655BC}" srcId="{EDFAED56-9915-AC40-A13F-926907F033FC}" destId="{5C088885-FC31-284D-88AB-D41D08786652}" srcOrd="0" destOrd="0" parTransId="{7BC06898-D24E-E843-A47B-2BF77C4613C9}" sibTransId="{CD686E46-90C8-F749-95F7-B711468BF2EE}"/>
    <dgm:cxn modelId="{BDA6E3C9-A3AD-D44C-BC08-E2BA51D22518}" type="presOf" srcId="{E85C4BF1-A320-414E-BEDE-462FB7BADA84}" destId="{B0613E88-ECF8-C546-B885-666A45EC4577}" srcOrd="1" destOrd="0" presId="urn:microsoft.com/office/officeart/2008/layout/HorizontalMultiLevelHierarchy"/>
    <dgm:cxn modelId="{817737CA-CE1E-844C-B1B3-A038ED5F00F8}" type="presOf" srcId="{4AD24D5F-9B0A-8144-89BF-DCEC927241B8}" destId="{A58CE8C6-D8DC-8C4B-A3D0-DF3D546AA9F7}" srcOrd="1" destOrd="0" presId="urn:microsoft.com/office/officeart/2008/layout/HorizontalMultiLevelHierarchy"/>
    <dgm:cxn modelId="{EA825FCF-DCEE-7E4C-A580-EA8C57FC874B}" type="presOf" srcId="{F09204B6-0D4E-B144-BAA3-CEDB3B6CBCCD}" destId="{D56AC4CE-DBA6-774C-9278-4F8C9AF8BFBA}" srcOrd="1" destOrd="0" presId="urn:microsoft.com/office/officeart/2008/layout/HorizontalMultiLevelHierarchy"/>
    <dgm:cxn modelId="{D8FB97D5-27A8-AB4B-B8EB-8BDB6F9D0DEF}" type="presOf" srcId="{38ADA5D4-5182-1C41-95A4-F5E96C82DBEF}" destId="{5057912D-9D6B-3944-BF26-4D607C920C1B}" srcOrd="0" destOrd="0" presId="urn:microsoft.com/office/officeart/2008/layout/HorizontalMultiLevelHierarchy"/>
    <dgm:cxn modelId="{EDC301E8-F483-5E4F-BEDE-7C79E3BBFE93}" srcId="{252BA722-19C9-2C47-88EE-D6BD6450236D}" destId="{03F7A64D-0115-1944-BD1F-7F22827005DB}" srcOrd="0" destOrd="0" parTransId="{AE7D51F7-4849-4242-B3D4-39111C77C421}" sibTransId="{A2F753CF-7DBA-F240-AE08-724C96CDE2CE}"/>
    <dgm:cxn modelId="{EEBB99F9-B476-0B49-A2EF-94A7F0A70FE6}" type="presOf" srcId="{7BC06898-D24E-E843-A47B-2BF77C4613C9}" destId="{7F85DCA3-8A2D-DD4E-91DE-E20C6E2A8410}" srcOrd="1" destOrd="0" presId="urn:microsoft.com/office/officeart/2008/layout/HorizontalMultiLevelHierarchy"/>
    <dgm:cxn modelId="{15BD54FD-3C3F-8C49-AF49-90BF7F86A80E}" srcId="{03F7A64D-0115-1944-BD1F-7F22827005DB}" destId="{55D652EB-F0EE-DB48-89DE-B90FF14AC712}" srcOrd="1" destOrd="0" parTransId="{38ADA5D4-5182-1C41-95A4-F5E96C82DBEF}" sibTransId="{A93B7BC5-8D94-A940-9C97-55B5BEA6E79A}"/>
    <dgm:cxn modelId="{91F9F8FE-F57C-624C-A282-C025530DAA80}" srcId="{4831A97C-E72C-B04F-93DB-5E12EAECE2C9}" destId="{EC982893-981C-5E4D-BB28-89F36786A007}" srcOrd="0" destOrd="0" parTransId="{F09204B6-0D4E-B144-BAA3-CEDB3B6CBCCD}" sibTransId="{7DE7B9BE-E8AC-8847-80A0-D97D14DF02E6}"/>
    <dgm:cxn modelId="{AC1AF5AB-60D9-6946-803E-2278396C2FE0}" type="presParOf" srcId="{0DE2DD7C-85A6-9D4F-A1B6-2F9D43F45126}" destId="{4A8A835B-A214-BB45-923F-0EF55FADE2AF}" srcOrd="0" destOrd="0" presId="urn:microsoft.com/office/officeart/2008/layout/HorizontalMultiLevelHierarchy"/>
    <dgm:cxn modelId="{18520915-8B00-2C43-B8E1-7397A5B8FCE0}" type="presParOf" srcId="{4A8A835B-A214-BB45-923F-0EF55FADE2AF}" destId="{6D8B0A02-B9DB-DC4E-A0DA-B0CB4AA170AC}" srcOrd="0" destOrd="0" presId="urn:microsoft.com/office/officeart/2008/layout/HorizontalMultiLevelHierarchy"/>
    <dgm:cxn modelId="{FCCE8A9A-36C7-1048-AFBB-5E06399CBB36}" type="presParOf" srcId="{4A8A835B-A214-BB45-923F-0EF55FADE2AF}" destId="{4B03E1DF-0736-364C-A97F-63AD033FC4EB}" srcOrd="1" destOrd="0" presId="urn:microsoft.com/office/officeart/2008/layout/HorizontalMultiLevelHierarchy"/>
    <dgm:cxn modelId="{4ABB38F7-B039-8F44-8068-3948DF132BC0}" type="presParOf" srcId="{4B03E1DF-0736-364C-A97F-63AD033FC4EB}" destId="{48436A65-7908-CF46-8C81-0CDFE2CC1B22}" srcOrd="0" destOrd="0" presId="urn:microsoft.com/office/officeart/2008/layout/HorizontalMultiLevelHierarchy"/>
    <dgm:cxn modelId="{8D3A656F-5052-BD4D-BB9D-09F54A81D778}" type="presParOf" srcId="{48436A65-7908-CF46-8C81-0CDFE2CC1B22}" destId="{56A59C46-6131-8646-BEB5-2E2C1713FC09}" srcOrd="0" destOrd="0" presId="urn:microsoft.com/office/officeart/2008/layout/HorizontalMultiLevelHierarchy"/>
    <dgm:cxn modelId="{7F467A9E-E408-BD49-9A94-FDC5B37B7B01}" type="presParOf" srcId="{4B03E1DF-0736-364C-A97F-63AD033FC4EB}" destId="{5E9047C2-0048-FA4F-A29B-1833024BE37D}" srcOrd="1" destOrd="0" presId="urn:microsoft.com/office/officeart/2008/layout/HorizontalMultiLevelHierarchy"/>
    <dgm:cxn modelId="{2C3BA7FA-265B-5D4C-B1F8-148B5310DC34}" type="presParOf" srcId="{5E9047C2-0048-FA4F-A29B-1833024BE37D}" destId="{0AA9533F-863B-C548-B235-31E53D91F2C3}" srcOrd="0" destOrd="0" presId="urn:microsoft.com/office/officeart/2008/layout/HorizontalMultiLevelHierarchy"/>
    <dgm:cxn modelId="{0340B315-E1FB-334D-9158-D0C019F4441B}" type="presParOf" srcId="{5E9047C2-0048-FA4F-A29B-1833024BE37D}" destId="{BEC0B2A6-0397-2246-ADA0-CB594BE89A6E}" srcOrd="1" destOrd="0" presId="urn:microsoft.com/office/officeart/2008/layout/HorizontalMultiLevelHierarchy"/>
    <dgm:cxn modelId="{30921C60-8A7E-ED49-938F-9048A5F0A82E}" type="presParOf" srcId="{BEC0B2A6-0397-2246-ADA0-CB594BE89A6E}" destId="{F4190228-3C11-FE4E-9B76-331DA9F2F72E}" srcOrd="0" destOrd="0" presId="urn:microsoft.com/office/officeart/2008/layout/HorizontalMultiLevelHierarchy"/>
    <dgm:cxn modelId="{FD0F6884-A209-1946-A257-715B6571B585}" type="presParOf" srcId="{F4190228-3C11-FE4E-9B76-331DA9F2F72E}" destId="{A58CE8C6-D8DC-8C4B-A3D0-DF3D546AA9F7}" srcOrd="0" destOrd="0" presId="urn:microsoft.com/office/officeart/2008/layout/HorizontalMultiLevelHierarchy"/>
    <dgm:cxn modelId="{53DDD39B-1BA7-E646-8970-ED8700DFBA06}" type="presParOf" srcId="{BEC0B2A6-0397-2246-ADA0-CB594BE89A6E}" destId="{CE0417FC-DCB8-2B45-8205-3CD0DC7A431E}" srcOrd="1" destOrd="0" presId="urn:microsoft.com/office/officeart/2008/layout/HorizontalMultiLevelHierarchy"/>
    <dgm:cxn modelId="{9F6CCCD6-90D9-EE49-8222-1B81AF98284B}" type="presParOf" srcId="{CE0417FC-DCB8-2B45-8205-3CD0DC7A431E}" destId="{911B06AA-9F73-5646-A24B-0A0C72A2ED2B}" srcOrd="0" destOrd="0" presId="urn:microsoft.com/office/officeart/2008/layout/HorizontalMultiLevelHierarchy"/>
    <dgm:cxn modelId="{8E09AD26-A8C2-5840-9A70-FE26286DB4EA}" type="presParOf" srcId="{CE0417FC-DCB8-2B45-8205-3CD0DC7A431E}" destId="{134B01F1-156B-F045-8CA3-E0EF3A01A0CB}" srcOrd="1" destOrd="0" presId="urn:microsoft.com/office/officeart/2008/layout/HorizontalMultiLevelHierarchy"/>
    <dgm:cxn modelId="{D3D7FE44-0CA1-7344-8776-E67A6BCE1CD0}" type="presParOf" srcId="{4B03E1DF-0736-364C-A97F-63AD033FC4EB}" destId="{5057912D-9D6B-3944-BF26-4D607C920C1B}" srcOrd="2" destOrd="0" presId="urn:microsoft.com/office/officeart/2008/layout/HorizontalMultiLevelHierarchy"/>
    <dgm:cxn modelId="{9E2F2284-F091-174B-B0EF-BEB5448FFFD1}" type="presParOf" srcId="{5057912D-9D6B-3944-BF26-4D607C920C1B}" destId="{891C2201-0FC7-E24D-8E11-A3B111DDF676}" srcOrd="0" destOrd="0" presId="urn:microsoft.com/office/officeart/2008/layout/HorizontalMultiLevelHierarchy"/>
    <dgm:cxn modelId="{04A10048-D9A0-8D46-9F52-075C125D6B20}" type="presParOf" srcId="{4B03E1DF-0736-364C-A97F-63AD033FC4EB}" destId="{BD772FB9-0B3B-5043-B057-2FDFAFFAC574}" srcOrd="3" destOrd="0" presId="urn:microsoft.com/office/officeart/2008/layout/HorizontalMultiLevelHierarchy"/>
    <dgm:cxn modelId="{2B3A4D67-E68A-A74D-B662-66705FF84F40}" type="presParOf" srcId="{BD772FB9-0B3B-5043-B057-2FDFAFFAC574}" destId="{CFE86EC7-F4D0-C94D-9822-D1FC569BAE18}" srcOrd="0" destOrd="0" presId="urn:microsoft.com/office/officeart/2008/layout/HorizontalMultiLevelHierarchy"/>
    <dgm:cxn modelId="{5E202051-181A-7F41-8911-28289F8ADFE4}" type="presParOf" srcId="{BD772FB9-0B3B-5043-B057-2FDFAFFAC574}" destId="{ECD0BCB6-2559-8941-B345-157AD571E80F}" srcOrd="1" destOrd="0" presId="urn:microsoft.com/office/officeart/2008/layout/HorizontalMultiLevelHierarchy"/>
    <dgm:cxn modelId="{535D274F-6B4D-D945-BABC-5D66D885AF2E}" type="presParOf" srcId="{ECD0BCB6-2559-8941-B345-157AD571E80F}" destId="{78055467-3932-B94C-B221-702DD8008A81}" srcOrd="0" destOrd="0" presId="urn:microsoft.com/office/officeart/2008/layout/HorizontalMultiLevelHierarchy"/>
    <dgm:cxn modelId="{DE65CBCC-680A-DA41-9FF5-746B1A192740}" type="presParOf" srcId="{78055467-3932-B94C-B221-702DD8008A81}" destId="{B0613E88-ECF8-C546-B885-666A45EC4577}" srcOrd="0" destOrd="0" presId="urn:microsoft.com/office/officeart/2008/layout/HorizontalMultiLevelHierarchy"/>
    <dgm:cxn modelId="{03B26ABF-7399-5544-9DDB-30308AE0E4C0}" type="presParOf" srcId="{ECD0BCB6-2559-8941-B345-157AD571E80F}" destId="{63FEEF57-B272-DB4C-B939-3D2F42A4C1D9}" srcOrd="1" destOrd="0" presId="urn:microsoft.com/office/officeart/2008/layout/HorizontalMultiLevelHierarchy"/>
    <dgm:cxn modelId="{A47E6902-C0CB-E046-9119-A91B1DF61401}" type="presParOf" srcId="{63FEEF57-B272-DB4C-B939-3D2F42A4C1D9}" destId="{D279BF80-62D8-0C44-8953-EA5579B8ACAB}" srcOrd="0" destOrd="0" presId="urn:microsoft.com/office/officeart/2008/layout/HorizontalMultiLevelHierarchy"/>
    <dgm:cxn modelId="{47247D62-F020-6F4A-BE0E-36F9AD1979EA}" type="presParOf" srcId="{63FEEF57-B272-DB4C-B939-3D2F42A4C1D9}" destId="{5A8CB780-470F-9A41-BB5F-47C3C373DD0C}" srcOrd="1" destOrd="0" presId="urn:microsoft.com/office/officeart/2008/layout/HorizontalMultiLevelHierarchy"/>
    <dgm:cxn modelId="{C7FB21F1-B86B-5144-BF81-2981653EED9A}" type="presParOf" srcId="{4B03E1DF-0736-364C-A97F-63AD033FC4EB}" destId="{F0E3327D-7F1E-F545-97C4-3D9617FDB365}" srcOrd="4" destOrd="0" presId="urn:microsoft.com/office/officeart/2008/layout/HorizontalMultiLevelHierarchy"/>
    <dgm:cxn modelId="{D55E853B-A771-A944-BA63-55F8690D5608}" type="presParOf" srcId="{F0E3327D-7F1E-F545-97C4-3D9617FDB365}" destId="{990D9B2D-E245-D044-A755-9727EEEB6BF6}" srcOrd="0" destOrd="0" presId="urn:microsoft.com/office/officeart/2008/layout/HorizontalMultiLevelHierarchy"/>
    <dgm:cxn modelId="{EF68B338-6264-CF4D-A6D8-9725AC00DBAC}" type="presParOf" srcId="{4B03E1DF-0736-364C-A97F-63AD033FC4EB}" destId="{95AA73EB-2CD8-854D-92D1-AEA15F943B4F}" srcOrd="5" destOrd="0" presId="urn:microsoft.com/office/officeart/2008/layout/HorizontalMultiLevelHierarchy"/>
    <dgm:cxn modelId="{A6416C68-9902-6742-9B94-F306999EF115}" type="presParOf" srcId="{95AA73EB-2CD8-854D-92D1-AEA15F943B4F}" destId="{ABB44529-EF9C-514E-9EC5-DA6117AD43F0}" srcOrd="0" destOrd="0" presId="urn:microsoft.com/office/officeart/2008/layout/HorizontalMultiLevelHierarchy"/>
    <dgm:cxn modelId="{E7B8B5ED-9A02-5549-AF10-26EA8C925C91}" type="presParOf" srcId="{95AA73EB-2CD8-854D-92D1-AEA15F943B4F}" destId="{9B3DFC15-626F-5B49-A1A4-F0DA1E7B42F7}" srcOrd="1" destOrd="0" presId="urn:microsoft.com/office/officeart/2008/layout/HorizontalMultiLevelHierarchy"/>
    <dgm:cxn modelId="{5F36BB04-F569-9341-B4B0-9CAF1F65EB0E}" type="presParOf" srcId="{9B3DFC15-626F-5B49-A1A4-F0DA1E7B42F7}" destId="{134D9601-7FCB-4B49-AC87-B257591DEDEE}" srcOrd="0" destOrd="0" presId="urn:microsoft.com/office/officeart/2008/layout/HorizontalMultiLevelHierarchy"/>
    <dgm:cxn modelId="{E1C89575-72FC-7B43-B4AC-FB5CF25CA5C5}" type="presParOf" srcId="{134D9601-7FCB-4B49-AC87-B257591DEDEE}" destId="{D56AC4CE-DBA6-774C-9278-4F8C9AF8BFBA}" srcOrd="0" destOrd="0" presId="urn:microsoft.com/office/officeart/2008/layout/HorizontalMultiLevelHierarchy"/>
    <dgm:cxn modelId="{FE04DD21-5E0D-2A47-933F-D271A7968790}" type="presParOf" srcId="{9B3DFC15-626F-5B49-A1A4-F0DA1E7B42F7}" destId="{EE3BABA1-EBA5-1F4A-93FC-334AF4963C23}" srcOrd="1" destOrd="0" presId="urn:microsoft.com/office/officeart/2008/layout/HorizontalMultiLevelHierarchy"/>
    <dgm:cxn modelId="{CAEBC564-DE27-F74D-8D9D-C4E79BE9148A}" type="presParOf" srcId="{EE3BABA1-EBA5-1F4A-93FC-334AF4963C23}" destId="{D4AAB517-626F-1641-B7D7-862AE8A4E992}" srcOrd="0" destOrd="0" presId="urn:microsoft.com/office/officeart/2008/layout/HorizontalMultiLevelHierarchy"/>
    <dgm:cxn modelId="{F976A419-6339-234C-83BD-1A2A3232149F}" type="presParOf" srcId="{EE3BABA1-EBA5-1F4A-93FC-334AF4963C23}" destId="{0E8345FE-2646-8043-8D7B-EDBBA4799122}" srcOrd="1" destOrd="0" presId="urn:microsoft.com/office/officeart/2008/layout/HorizontalMultiLevelHierarchy"/>
    <dgm:cxn modelId="{D501D6B0-9A5F-764F-8EA9-FB9177628CD2}" type="presParOf" srcId="{4B03E1DF-0736-364C-A97F-63AD033FC4EB}" destId="{A2BF6B18-F76A-7743-9D44-91B66568B600}" srcOrd="6" destOrd="0" presId="urn:microsoft.com/office/officeart/2008/layout/HorizontalMultiLevelHierarchy"/>
    <dgm:cxn modelId="{6A7C0D42-998A-6C47-B1F1-0324390FD0BE}" type="presParOf" srcId="{A2BF6B18-F76A-7743-9D44-91B66568B600}" destId="{C2416212-AC65-6944-A78B-438866B7CF57}" srcOrd="0" destOrd="0" presId="urn:microsoft.com/office/officeart/2008/layout/HorizontalMultiLevelHierarchy"/>
    <dgm:cxn modelId="{76CE2373-1269-E540-8B9A-247B87F7F8F7}" type="presParOf" srcId="{4B03E1DF-0736-364C-A97F-63AD033FC4EB}" destId="{135975D2-5939-6E4E-95DA-72BF91AEE36C}" srcOrd="7" destOrd="0" presId="urn:microsoft.com/office/officeart/2008/layout/HorizontalMultiLevelHierarchy"/>
    <dgm:cxn modelId="{18688106-B34B-CB46-8CEA-E5C276B2D1B4}" type="presParOf" srcId="{135975D2-5939-6E4E-95DA-72BF91AEE36C}" destId="{D9BCB6C5-7733-884C-972E-E702104F3FAA}" srcOrd="0" destOrd="0" presId="urn:microsoft.com/office/officeart/2008/layout/HorizontalMultiLevelHierarchy"/>
    <dgm:cxn modelId="{15585493-86F6-7846-8CA7-6695532DA551}" type="presParOf" srcId="{135975D2-5939-6E4E-95DA-72BF91AEE36C}" destId="{E0901A42-7398-3849-B924-9C33CE70F869}" srcOrd="1" destOrd="0" presId="urn:microsoft.com/office/officeart/2008/layout/HorizontalMultiLevelHierarchy"/>
    <dgm:cxn modelId="{54EDA416-2F68-3E4F-AE15-4F1554CF3EC3}" type="presParOf" srcId="{E0901A42-7398-3849-B924-9C33CE70F869}" destId="{9CF24AFA-C340-6548-8B42-B7FAB7226C27}" srcOrd="0" destOrd="0" presId="urn:microsoft.com/office/officeart/2008/layout/HorizontalMultiLevelHierarchy"/>
    <dgm:cxn modelId="{7A9FCA4A-969F-0F49-BDA5-39D55BA92C09}" type="presParOf" srcId="{9CF24AFA-C340-6548-8B42-B7FAB7226C27}" destId="{7F85DCA3-8A2D-DD4E-91DE-E20C6E2A8410}" srcOrd="0" destOrd="0" presId="urn:microsoft.com/office/officeart/2008/layout/HorizontalMultiLevelHierarchy"/>
    <dgm:cxn modelId="{FA6C4B33-64B0-5C46-AE8E-C4BC0B200EC0}" type="presParOf" srcId="{E0901A42-7398-3849-B924-9C33CE70F869}" destId="{0DAC9276-CC5B-C540-8D67-ABD6DAD3669B}" srcOrd="1" destOrd="0" presId="urn:microsoft.com/office/officeart/2008/layout/HorizontalMultiLevelHierarchy"/>
    <dgm:cxn modelId="{022FF1A6-F1AE-7946-809D-C0C5D93E5D5C}" type="presParOf" srcId="{0DAC9276-CC5B-C540-8D67-ABD6DAD3669B}" destId="{F4188088-E8A2-4E44-AFE3-915DA46D12D1}" srcOrd="0" destOrd="0" presId="urn:microsoft.com/office/officeart/2008/layout/HorizontalMultiLevelHierarchy"/>
    <dgm:cxn modelId="{F2DAA1E1-D1BD-2A4F-8E72-95E483EF6161}" type="presParOf" srcId="{0DAC9276-CC5B-C540-8D67-ABD6DAD3669B}" destId="{B02542D9-DFC4-064D-8559-66684862DE99}"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520EB2C-C4DC-44A1-99AE-DD5ED4EF8649}"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596941F-8A68-4648-90B7-D5B65D727B10}">
      <dgm:prSet custT="1"/>
      <dgm:spPr/>
      <dgm:t>
        <a:bodyPr/>
        <a:lstStyle/>
        <a:p>
          <a:pPr algn="just"/>
          <a:r>
            <a:rPr lang="it-IT" sz="2400" noProof="0" dirty="0"/>
            <a:t>Il QC definisce i principi della rendicontazione economica, patrimoniale e finanziaria per finalità informative generali delle amministrazioni pubbliche.</a:t>
          </a:r>
        </a:p>
      </dgm:t>
    </dgm:pt>
    <dgm:pt modelId="{D7C837CD-6AAF-4FCD-A32A-F83A4FA59091}" type="parTrans" cxnId="{44CBA39A-259D-4C36-9303-C9510564EBAD}">
      <dgm:prSet/>
      <dgm:spPr/>
      <dgm:t>
        <a:bodyPr/>
        <a:lstStyle/>
        <a:p>
          <a:endParaRPr lang="en-US"/>
        </a:p>
      </dgm:t>
    </dgm:pt>
    <dgm:pt modelId="{DF17857C-901B-4697-9EA1-51064DFDD149}" type="sibTrans" cxnId="{44CBA39A-259D-4C36-9303-C9510564EBAD}">
      <dgm:prSet/>
      <dgm:spPr/>
      <dgm:t>
        <a:bodyPr/>
        <a:lstStyle/>
        <a:p>
          <a:endParaRPr lang="en-US"/>
        </a:p>
      </dgm:t>
    </dgm:pt>
    <dgm:pt modelId="{8F61B8B3-CBD5-4A65-B31E-8A431F0BA207}">
      <dgm:prSet custT="1"/>
      <dgm:spPr/>
      <dgm:t>
        <a:bodyPr/>
        <a:lstStyle/>
        <a:p>
          <a:pPr algn="just"/>
          <a:r>
            <a:rPr lang="it-IT" sz="2400" noProof="0" dirty="0"/>
            <a:t>Per amministrazioni pubbliche si intendono gli enti e le amministrazioni di cui all’art. 1, comma 2 della Legge 196/2009, ivi inclusi gli enti di diritto privato a controllo pubblico. Sono escluse le società.</a:t>
          </a:r>
        </a:p>
      </dgm:t>
    </dgm:pt>
    <dgm:pt modelId="{A2D1EC01-8E89-4D98-A6D0-1D31F36FC6C8}" type="parTrans" cxnId="{97A04A24-7B4A-4546-9303-0283D1F06F7B}">
      <dgm:prSet/>
      <dgm:spPr/>
      <dgm:t>
        <a:bodyPr/>
        <a:lstStyle/>
        <a:p>
          <a:endParaRPr lang="en-US"/>
        </a:p>
      </dgm:t>
    </dgm:pt>
    <dgm:pt modelId="{D5585FB1-323D-4F15-AF09-4E8BB5F4843C}" type="sibTrans" cxnId="{97A04A24-7B4A-4546-9303-0283D1F06F7B}">
      <dgm:prSet/>
      <dgm:spPr/>
      <dgm:t>
        <a:bodyPr/>
        <a:lstStyle/>
        <a:p>
          <a:endParaRPr lang="en-US"/>
        </a:p>
      </dgm:t>
    </dgm:pt>
    <dgm:pt modelId="{6C9411D9-883B-4718-AB5C-F6A978F77547}" type="pres">
      <dgm:prSet presAssocID="{D520EB2C-C4DC-44A1-99AE-DD5ED4EF8649}" presName="root" presStyleCnt="0">
        <dgm:presLayoutVars>
          <dgm:dir/>
          <dgm:resizeHandles val="exact"/>
        </dgm:presLayoutVars>
      </dgm:prSet>
      <dgm:spPr/>
    </dgm:pt>
    <dgm:pt modelId="{23B71219-33BF-462D-8785-2E2DBD5735EF}" type="pres">
      <dgm:prSet presAssocID="{A596941F-8A68-4648-90B7-D5B65D727B10}" presName="compNode" presStyleCnt="0"/>
      <dgm:spPr/>
    </dgm:pt>
    <dgm:pt modelId="{DAE91FCE-4173-4E96-BC53-F1C0CEBE4C00}" type="pres">
      <dgm:prSet presAssocID="{A596941F-8A68-4648-90B7-D5B65D727B10}" presName="bgRect" presStyleLbl="bgShp" presStyleIdx="0" presStyleCnt="2"/>
      <dgm:spPr/>
    </dgm:pt>
    <dgm:pt modelId="{F50D00A8-00A9-4C09-91FA-A646AF7EC7F6}" type="pres">
      <dgm:prSet presAssocID="{A596941F-8A68-4648-90B7-D5B65D727B10}"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rona"/>
        </a:ext>
      </dgm:extLst>
    </dgm:pt>
    <dgm:pt modelId="{561AE3FA-6878-452D-BD24-C43C7E9C70B1}" type="pres">
      <dgm:prSet presAssocID="{A596941F-8A68-4648-90B7-D5B65D727B10}" presName="spaceRect" presStyleCnt="0"/>
      <dgm:spPr/>
    </dgm:pt>
    <dgm:pt modelId="{A40B7BD7-37F8-48D5-A2D0-309312DA23BF}" type="pres">
      <dgm:prSet presAssocID="{A596941F-8A68-4648-90B7-D5B65D727B10}" presName="parTx" presStyleLbl="revTx" presStyleIdx="0" presStyleCnt="2">
        <dgm:presLayoutVars>
          <dgm:chMax val="0"/>
          <dgm:chPref val="0"/>
        </dgm:presLayoutVars>
      </dgm:prSet>
      <dgm:spPr/>
    </dgm:pt>
    <dgm:pt modelId="{4D865996-CE09-455E-B054-CCE4C7819579}" type="pres">
      <dgm:prSet presAssocID="{DF17857C-901B-4697-9EA1-51064DFDD149}" presName="sibTrans" presStyleCnt="0"/>
      <dgm:spPr/>
    </dgm:pt>
    <dgm:pt modelId="{F960F1F2-6F53-4534-AEF7-AD1C442DA3E5}" type="pres">
      <dgm:prSet presAssocID="{8F61B8B3-CBD5-4A65-B31E-8A431F0BA207}" presName="compNode" presStyleCnt="0"/>
      <dgm:spPr/>
    </dgm:pt>
    <dgm:pt modelId="{21E168F4-B8C8-49CF-9FC0-10C1DCA79BCE}" type="pres">
      <dgm:prSet presAssocID="{8F61B8B3-CBD5-4A65-B31E-8A431F0BA207}" presName="bgRect" presStyleLbl="bgShp" presStyleIdx="1" presStyleCnt="2"/>
      <dgm:spPr/>
    </dgm:pt>
    <dgm:pt modelId="{91FCBD68-4F8B-432B-A342-44F7FB223F30}" type="pres">
      <dgm:prSet presAssocID="{8F61B8B3-CBD5-4A65-B31E-8A431F0BA207}"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ublo"/>
        </a:ext>
      </dgm:extLst>
    </dgm:pt>
    <dgm:pt modelId="{B4BE9D4A-5E79-4B6C-BECE-B57C6669D81A}" type="pres">
      <dgm:prSet presAssocID="{8F61B8B3-CBD5-4A65-B31E-8A431F0BA207}" presName="spaceRect" presStyleCnt="0"/>
      <dgm:spPr/>
    </dgm:pt>
    <dgm:pt modelId="{1539DAE2-AEF8-4E43-9044-A2ED96229DCE}" type="pres">
      <dgm:prSet presAssocID="{8F61B8B3-CBD5-4A65-B31E-8A431F0BA207}" presName="parTx" presStyleLbl="revTx" presStyleIdx="1" presStyleCnt="2" custScaleX="102001">
        <dgm:presLayoutVars>
          <dgm:chMax val="0"/>
          <dgm:chPref val="0"/>
        </dgm:presLayoutVars>
      </dgm:prSet>
      <dgm:spPr/>
    </dgm:pt>
  </dgm:ptLst>
  <dgm:cxnLst>
    <dgm:cxn modelId="{97A04A24-7B4A-4546-9303-0283D1F06F7B}" srcId="{D520EB2C-C4DC-44A1-99AE-DD5ED4EF8649}" destId="{8F61B8B3-CBD5-4A65-B31E-8A431F0BA207}" srcOrd="1" destOrd="0" parTransId="{A2D1EC01-8E89-4D98-A6D0-1D31F36FC6C8}" sibTransId="{D5585FB1-323D-4F15-AF09-4E8BB5F4843C}"/>
    <dgm:cxn modelId="{57998053-3FA9-476F-9DFD-9BE939BC91AF}" type="presOf" srcId="{A596941F-8A68-4648-90B7-D5B65D727B10}" destId="{A40B7BD7-37F8-48D5-A2D0-309312DA23BF}" srcOrd="0" destOrd="0" presId="urn:microsoft.com/office/officeart/2018/2/layout/IconVerticalSolidList"/>
    <dgm:cxn modelId="{44CBA39A-259D-4C36-9303-C9510564EBAD}" srcId="{D520EB2C-C4DC-44A1-99AE-DD5ED4EF8649}" destId="{A596941F-8A68-4648-90B7-D5B65D727B10}" srcOrd="0" destOrd="0" parTransId="{D7C837CD-6AAF-4FCD-A32A-F83A4FA59091}" sibTransId="{DF17857C-901B-4697-9EA1-51064DFDD149}"/>
    <dgm:cxn modelId="{795399C8-77CD-4C72-B99B-173E23B48F38}" type="presOf" srcId="{D520EB2C-C4DC-44A1-99AE-DD5ED4EF8649}" destId="{6C9411D9-883B-4718-AB5C-F6A978F77547}" srcOrd="0" destOrd="0" presId="urn:microsoft.com/office/officeart/2018/2/layout/IconVerticalSolidList"/>
    <dgm:cxn modelId="{C3C43ACE-F9F9-4BF0-8E47-530D70321A5F}" type="presOf" srcId="{8F61B8B3-CBD5-4A65-B31E-8A431F0BA207}" destId="{1539DAE2-AEF8-4E43-9044-A2ED96229DCE}" srcOrd="0" destOrd="0" presId="urn:microsoft.com/office/officeart/2018/2/layout/IconVerticalSolidList"/>
    <dgm:cxn modelId="{EFF833FA-79F3-424F-8950-9CE3C2F65445}" type="presParOf" srcId="{6C9411D9-883B-4718-AB5C-F6A978F77547}" destId="{23B71219-33BF-462D-8785-2E2DBD5735EF}" srcOrd="0" destOrd="0" presId="urn:microsoft.com/office/officeart/2018/2/layout/IconVerticalSolidList"/>
    <dgm:cxn modelId="{75E17D7A-79D3-49BD-A8D1-8352DB8856D4}" type="presParOf" srcId="{23B71219-33BF-462D-8785-2E2DBD5735EF}" destId="{DAE91FCE-4173-4E96-BC53-F1C0CEBE4C00}" srcOrd="0" destOrd="0" presId="urn:microsoft.com/office/officeart/2018/2/layout/IconVerticalSolidList"/>
    <dgm:cxn modelId="{63E2B7BF-54EB-416D-9D58-6668A01DDD29}" type="presParOf" srcId="{23B71219-33BF-462D-8785-2E2DBD5735EF}" destId="{F50D00A8-00A9-4C09-91FA-A646AF7EC7F6}" srcOrd="1" destOrd="0" presId="urn:microsoft.com/office/officeart/2018/2/layout/IconVerticalSolidList"/>
    <dgm:cxn modelId="{514CB603-8884-4953-B5DF-19843F21D674}" type="presParOf" srcId="{23B71219-33BF-462D-8785-2E2DBD5735EF}" destId="{561AE3FA-6878-452D-BD24-C43C7E9C70B1}" srcOrd="2" destOrd="0" presId="urn:microsoft.com/office/officeart/2018/2/layout/IconVerticalSolidList"/>
    <dgm:cxn modelId="{7A5A1BF9-C185-4B86-95F8-E18759E77C53}" type="presParOf" srcId="{23B71219-33BF-462D-8785-2E2DBD5735EF}" destId="{A40B7BD7-37F8-48D5-A2D0-309312DA23BF}" srcOrd="3" destOrd="0" presId="urn:microsoft.com/office/officeart/2018/2/layout/IconVerticalSolidList"/>
    <dgm:cxn modelId="{37977465-020F-4652-88AB-B5375F83859E}" type="presParOf" srcId="{6C9411D9-883B-4718-AB5C-F6A978F77547}" destId="{4D865996-CE09-455E-B054-CCE4C7819579}" srcOrd="1" destOrd="0" presId="urn:microsoft.com/office/officeart/2018/2/layout/IconVerticalSolidList"/>
    <dgm:cxn modelId="{AF098D71-F479-48B2-A803-4DFAAB8B03B2}" type="presParOf" srcId="{6C9411D9-883B-4718-AB5C-F6A978F77547}" destId="{F960F1F2-6F53-4534-AEF7-AD1C442DA3E5}" srcOrd="2" destOrd="0" presId="urn:microsoft.com/office/officeart/2018/2/layout/IconVerticalSolidList"/>
    <dgm:cxn modelId="{7B0218EE-5933-47B0-9E1D-6D2E7A57CF3B}" type="presParOf" srcId="{F960F1F2-6F53-4534-AEF7-AD1C442DA3E5}" destId="{21E168F4-B8C8-49CF-9FC0-10C1DCA79BCE}" srcOrd="0" destOrd="0" presId="urn:microsoft.com/office/officeart/2018/2/layout/IconVerticalSolidList"/>
    <dgm:cxn modelId="{2AEDC194-7920-4A60-A115-F1DD6C7AAE57}" type="presParOf" srcId="{F960F1F2-6F53-4534-AEF7-AD1C442DA3E5}" destId="{91FCBD68-4F8B-432B-A342-44F7FB223F30}" srcOrd="1" destOrd="0" presId="urn:microsoft.com/office/officeart/2018/2/layout/IconVerticalSolidList"/>
    <dgm:cxn modelId="{87F5F6A3-0E4C-4DEB-84B3-CE22BA4B69C0}" type="presParOf" srcId="{F960F1F2-6F53-4534-AEF7-AD1C442DA3E5}" destId="{B4BE9D4A-5E79-4B6C-BECE-B57C6669D81A}" srcOrd="2" destOrd="0" presId="urn:microsoft.com/office/officeart/2018/2/layout/IconVerticalSolidList"/>
    <dgm:cxn modelId="{4AB2607D-2798-40A2-B701-4FF5BC23DE7E}" type="presParOf" srcId="{F960F1F2-6F53-4534-AEF7-AD1C442DA3E5}" destId="{1539DAE2-AEF8-4E43-9044-A2ED96229DC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252BA722-19C9-2C47-88EE-D6BD6450236D}" type="doc">
      <dgm:prSet loTypeId="urn:microsoft.com/office/officeart/2008/layout/HorizontalMultiLevelHierarchy" loCatId="" qsTypeId="urn:microsoft.com/office/officeart/2005/8/quickstyle/simple1" qsCatId="simple" csTypeId="urn:microsoft.com/office/officeart/2005/8/colors/accent1_2" csCatId="accent1" phldr="1"/>
      <dgm:spPr/>
      <dgm:t>
        <a:bodyPr/>
        <a:lstStyle/>
        <a:p>
          <a:endParaRPr lang="it-IT"/>
        </a:p>
      </dgm:t>
    </dgm:pt>
    <dgm:pt modelId="{03F7A64D-0115-1944-BD1F-7F22827005DB}">
      <dgm:prSet phldrT="[Testo]"/>
      <dgm:spPr/>
      <dgm:t>
        <a:bodyPr/>
        <a:lstStyle/>
        <a:p>
          <a:r>
            <a:rPr lang="it-IT" dirty="0"/>
            <a:t>Specifiche operazioni</a:t>
          </a:r>
        </a:p>
      </dgm:t>
    </dgm:pt>
    <dgm:pt modelId="{AE7D51F7-4849-4242-B3D4-39111C77C421}" type="parTrans" cxnId="{EDC301E8-F483-5E4F-BEDE-7C79E3BBFE93}">
      <dgm:prSet/>
      <dgm:spPr/>
      <dgm:t>
        <a:bodyPr/>
        <a:lstStyle/>
        <a:p>
          <a:endParaRPr lang="it-IT"/>
        </a:p>
      </dgm:t>
    </dgm:pt>
    <dgm:pt modelId="{A2F753CF-7DBA-F240-AE08-724C96CDE2CE}" type="sibTrans" cxnId="{EDC301E8-F483-5E4F-BEDE-7C79E3BBFE93}">
      <dgm:prSet/>
      <dgm:spPr/>
      <dgm:t>
        <a:bodyPr/>
        <a:lstStyle/>
        <a:p>
          <a:endParaRPr lang="it-IT"/>
        </a:p>
      </dgm:t>
    </dgm:pt>
    <dgm:pt modelId="{6AE41065-4547-7244-B40F-289BDBE763DF}">
      <dgm:prSet phldrT="[Testo]"/>
      <dgm:spPr/>
      <dgm:t>
        <a:bodyPr/>
        <a:lstStyle/>
        <a:p>
          <a:r>
            <a:rPr lang="it-IT" dirty="0"/>
            <a:t>ITAS 3</a:t>
          </a:r>
        </a:p>
      </dgm:t>
    </dgm:pt>
    <dgm:pt modelId="{BB3B90F2-787E-4345-B8B9-79980B432949}" type="parTrans" cxnId="{68F01077-5594-4B4F-A6FC-E8A2F9DE6FF8}">
      <dgm:prSet/>
      <dgm:spPr/>
      <dgm:t>
        <a:bodyPr/>
        <a:lstStyle/>
        <a:p>
          <a:endParaRPr lang="it-IT"/>
        </a:p>
      </dgm:t>
    </dgm:pt>
    <dgm:pt modelId="{81382467-5832-764F-B46A-0FA02CC5A30C}" type="sibTrans" cxnId="{68F01077-5594-4B4F-A6FC-E8A2F9DE6FF8}">
      <dgm:prSet/>
      <dgm:spPr/>
      <dgm:t>
        <a:bodyPr/>
        <a:lstStyle/>
        <a:p>
          <a:endParaRPr lang="it-IT"/>
        </a:p>
      </dgm:t>
    </dgm:pt>
    <dgm:pt modelId="{55D652EB-F0EE-DB48-89DE-B90FF14AC712}">
      <dgm:prSet phldrT="[Testo]"/>
      <dgm:spPr/>
      <dgm:t>
        <a:bodyPr/>
        <a:lstStyle/>
        <a:p>
          <a:r>
            <a:rPr lang="it-IT" dirty="0"/>
            <a:t>ITAS 7</a:t>
          </a:r>
        </a:p>
      </dgm:t>
    </dgm:pt>
    <dgm:pt modelId="{38ADA5D4-5182-1C41-95A4-F5E96C82DBEF}" type="parTrans" cxnId="{15BD54FD-3C3F-8C49-AF49-90BF7F86A80E}">
      <dgm:prSet/>
      <dgm:spPr/>
      <dgm:t>
        <a:bodyPr/>
        <a:lstStyle/>
        <a:p>
          <a:endParaRPr lang="it-IT"/>
        </a:p>
      </dgm:t>
    </dgm:pt>
    <dgm:pt modelId="{A93B7BC5-8D94-A940-9C97-55B5BEA6E79A}" type="sibTrans" cxnId="{15BD54FD-3C3F-8C49-AF49-90BF7F86A80E}">
      <dgm:prSet/>
      <dgm:spPr/>
      <dgm:t>
        <a:bodyPr/>
        <a:lstStyle/>
        <a:p>
          <a:endParaRPr lang="it-IT"/>
        </a:p>
      </dgm:t>
    </dgm:pt>
    <dgm:pt modelId="{4831A97C-E72C-B04F-93DB-5E12EAECE2C9}">
      <dgm:prSet phldrT="[Testo]"/>
      <dgm:spPr/>
      <dgm:t>
        <a:bodyPr/>
        <a:lstStyle/>
        <a:p>
          <a:r>
            <a:rPr lang="it-IT" dirty="0"/>
            <a:t>ITAS 15</a:t>
          </a:r>
        </a:p>
      </dgm:t>
    </dgm:pt>
    <dgm:pt modelId="{425B0B2A-8CC1-B740-A4CD-C2EDB1DFF1D9}" type="parTrans" cxnId="{CFCFA314-6E02-A148-A964-013CB8C056A2}">
      <dgm:prSet/>
      <dgm:spPr/>
      <dgm:t>
        <a:bodyPr/>
        <a:lstStyle/>
        <a:p>
          <a:endParaRPr lang="it-IT"/>
        </a:p>
      </dgm:t>
    </dgm:pt>
    <dgm:pt modelId="{07AC5944-7BEF-614A-A403-2E8E3ADE0E6F}" type="sibTrans" cxnId="{CFCFA314-6E02-A148-A964-013CB8C056A2}">
      <dgm:prSet/>
      <dgm:spPr/>
      <dgm:t>
        <a:bodyPr/>
        <a:lstStyle/>
        <a:p>
          <a:endParaRPr lang="it-IT"/>
        </a:p>
      </dgm:t>
    </dgm:pt>
    <dgm:pt modelId="{EDFAED56-9915-AC40-A13F-926907F033FC}">
      <dgm:prSet/>
      <dgm:spPr/>
      <dgm:t>
        <a:bodyPr/>
        <a:lstStyle/>
        <a:p>
          <a:r>
            <a:rPr lang="it-IT" dirty="0"/>
            <a:t>ITAS 16</a:t>
          </a:r>
        </a:p>
      </dgm:t>
    </dgm:pt>
    <dgm:pt modelId="{B94275BD-7391-8445-AC0A-18CA31E3B0C3}" type="parTrans" cxnId="{EC0A6CA2-849B-9942-B30E-F9FE314A093B}">
      <dgm:prSet/>
      <dgm:spPr/>
      <dgm:t>
        <a:bodyPr/>
        <a:lstStyle/>
        <a:p>
          <a:endParaRPr lang="it-IT"/>
        </a:p>
      </dgm:t>
    </dgm:pt>
    <dgm:pt modelId="{0E2DF841-669D-8D40-AAC0-9F73354378ED}" type="sibTrans" cxnId="{EC0A6CA2-849B-9942-B30E-F9FE314A093B}">
      <dgm:prSet/>
      <dgm:spPr/>
      <dgm:t>
        <a:bodyPr/>
        <a:lstStyle/>
        <a:p>
          <a:endParaRPr lang="it-IT"/>
        </a:p>
      </dgm:t>
    </dgm:pt>
    <dgm:pt modelId="{7199D9CB-BB9B-8440-A2CA-2102037194B9}">
      <dgm:prSet/>
      <dgm:spPr/>
      <dgm:t>
        <a:bodyPr/>
        <a:lstStyle/>
        <a:p>
          <a:r>
            <a:rPr lang="it-IT" dirty="0"/>
            <a:t>Locazioni</a:t>
          </a:r>
        </a:p>
      </dgm:t>
    </dgm:pt>
    <dgm:pt modelId="{314630A8-B75C-124A-B0E4-4E5BB6541B5F}" type="parTrans" cxnId="{57650245-03A7-9849-BD5F-0D6110ECFFC9}">
      <dgm:prSet/>
      <dgm:spPr/>
      <dgm:t>
        <a:bodyPr/>
        <a:lstStyle/>
        <a:p>
          <a:endParaRPr lang="it-IT"/>
        </a:p>
      </dgm:t>
    </dgm:pt>
    <dgm:pt modelId="{380F4326-8CBC-4B4C-A810-1C84AF8FCD4B}" type="sibTrans" cxnId="{57650245-03A7-9849-BD5F-0D6110ECFFC9}">
      <dgm:prSet/>
      <dgm:spPr/>
      <dgm:t>
        <a:bodyPr/>
        <a:lstStyle/>
        <a:p>
          <a:endParaRPr lang="it-IT"/>
        </a:p>
      </dgm:t>
    </dgm:pt>
    <dgm:pt modelId="{C14FE102-2B7B-C94D-A1B7-3F2915661213}">
      <dgm:prSet/>
      <dgm:spPr/>
      <dgm:t>
        <a:bodyPr/>
        <a:lstStyle/>
        <a:p>
          <a:r>
            <a:rPr lang="it-IT" dirty="0"/>
            <a:t>Operazioni in valuta estera</a:t>
          </a:r>
        </a:p>
      </dgm:t>
    </dgm:pt>
    <dgm:pt modelId="{8A64F1C0-F640-AF4A-AFF2-80F4906B9741}" type="parTrans" cxnId="{2491D1FF-169C-534B-B409-526D856DE1E7}">
      <dgm:prSet/>
      <dgm:spPr/>
      <dgm:t>
        <a:bodyPr/>
        <a:lstStyle/>
        <a:p>
          <a:endParaRPr lang="it-IT"/>
        </a:p>
      </dgm:t>
    </dgm:pt>
    <dgm:pt modelId="{5C260FE5-98D4-7B42-B091-8F2DE6DDF0F6}" type="sibTrans" cxnId="{2491D1FF-169C-534B-B409-526D856DE1E7}">
      <dgm:prSet/>
      <dgm:spPr/>
      <dgm:t>
        <a:bodyPr/>
        <a:lstStyle/>
        <a:p>
          <a:endParaRPr lang="it-IT"/>
        </a:p>
      </dgm:t>
    </dgm:pt>
    <dgm:pt modelId="{2C10421A-F284-744A-967B-CE17B4641203}">
      <dgm:prSet/>
      <dgm:spPr/>
      <dgm:t>
        <a:bodyPr/>
        <a:lstStyle/>
        <a:p>
          <a:r>
            <a:rPr lang="it-IT" dirty="0"/>
            <a:t>Benefici per dipendenti</a:t>
          </a:r>
        </a:p>
      </dgm:t>
    </dgm:pt>
    <dgm:pt modelId="{E51668D9-62DD-AA4C-8626-B0A00655CB53}" type="parTrans" cxnId="{8DFFAF73-A571-9948-8E50-D1429C3EA2C1}">
      <dgm:prSet/>
      <dgm:spPr/>
      <dgm:t>
        <a:bodyPr/>
        <a:lstStyle/>
        <a:p>
          <a:endParaRPr lang="it-IT"/>
        </a:p>
      </dgm:t>
    </dgm:pt>
    <dgm:pt modelId="{147BDFE6-0A18-744D-9D80-B102D63F9325}" type="sibTrans" cxnId="{8DFFAF73-A571-9948-8E50-D1429C3EA2C1}">
      <dgm:prSet/>
      <dgm:spPr/>
      <dgm:t>
        <a:bodyPr/>
        <a:lstStyle/>
        <a:p>
          <a:endParaRPr lang="it-IT"/>
        </a:p>
      </dgm:t>
    </dgm:pt>
    <dgm:pt modelId="{D0651E77-7CE5-8E4F-82F5-AE3C3C333A64}">
      <dgm:prSet/>
      <dgm:spPr/>
      <dgm:t>
        <a:bodyPr/>
        <a:lstStyle/>
        <a:p>
          <a:r>
            <a:rPr lang="it-IT" dirty="0"/>
            <a:t>Prestazioni sociali in denaro</a:t>
          </a:r>
        </a:p>
      </dgm:t>
    </dgm:pt>
    <dgm:pt modelId="{AF9FC08C-2A1C-A842-85A1-BCB0FED5622F}" type="parTrans" cxnId="{994CA3F7-01C6-0940-AC13-E97122932B80}">
      <dgm:prSet/>
      <dgm:spPr/>
      <dgm:t>
        <a:bodyPr/>
        <a:lstStyle/>
        <a:p>
          <a:endParaRPr lang="it-IT"/>
        </a:p>
      </dgm:t>
    </dgm:pt>
    <dgm:pt modelId="{22BF5E95-29E8-C040-ABB4-4084F862ED0E}" type="sibTrans" cxnId="{994CA3F7-01C6-0940-AC13-E97122932B80}">
      <dgm:prSet/>
      <dgm:spPr/>
      <dgm:t>
        <a:bodyPr/>
        <a:lstStyle/>
        <a:p>
          <a:endParaRPr lang="it-IT"/>
        </a:p>
      </dgm:t>
    </dgm:pt>
    <dgm:pt modelId="{0DE2DD7C-85A6-9D4F-A1B6-2F9D43F45126}" type="pres">
      <dgm:prSet presAssocID="{252BA722-19C9-2C47-88EE-D6BD6450236D}" presName="Name0" presStyleCnt="0">
        <dgm:presLayoutVars>
          <dgm:chPref val="1"/>
          <dgm:dir/>
          <dgm:animOne val="branch"/>
          <dgm:animLvl val="lvl"/>
          <dgm:resizeHandles val="exact"/>
        </dgm:presLayoutVars>
      </dgm:prSet>
      <dgm:spPr/>
    </dgm:pt>
    <dgm:pt modelId="{4A8A835B-A214-BB45-923F-0EF55FADE2AF}" type="pres">
      <dgm:prSet presAssocID="{03F7A64D-0115-1944-BD1F-7F22827005DB}" presName="root1" presStyleCnt="0"/>
      <dgm:spPr/>
    </dgm:pt>
    <dgm:pt modelId="{6D8B0A02-B9DB-DC4E-A0DA-B0CB4AA170AC}" type="pres">
      <dgm:prSet presAssocID="{03F7A64D-0115-1944-BD1F-7F22827005DB}" presName="LevelOneTextNode" presStyleLbl="node0" presStyleIdx="0" presStyleCnt="1">
        <dgm:presLayoutVars>
          <dgm:chPref val="3"/>
        </dgm:presLayoutVars>
      </dgm:prSet>
      <dgm:spPr/>
    </dgm:pt>
    <dgm:pt modelId="{4B03E1DF-0736-364C-A97F-63AD033FC4EB}" type="pres">
      <dgm:prSet presAssocID="{03F7A64D-0115-1944-BD1F-7F22827005DB}" presName="level2hierChild" presStyleCnt="0"/>
      <dgm:spPr/>
    </dgm:pt>
    <dgm:pt modelId="{48436A65-7908-CF46-8C81-0CDFE2CC1B22}" type="pres">
      <dgm:prSet presAssocID="{BB3B90F2-787E-4345-B8B9-79980B432949}" presName="conn2-1" presStyleLbl="parChTrans1D2" presStyleIdx="0" presStyleCnt="4"/>
      <dgm:spPr/>
    </dgm:pt>
    <dgm:pt modelId="{56A59C46-6131-8646-BEB5-2E2C1713FC09}" type="pres">
      <dgm:prSet presAssocID="{BB3B90F2-787E-4345-B8B9-79980B432949}" presName="connTx" presStyleLbl="parChTrans1D2" presStyleIdx="0" presStyleCnt="4"/>
      <dgm:spPr/>
    </dgm:pt>
    <dgm:pt modelId="{5E9047C2-0048-FA4F-A29B-1833024BE37D}" type="pres">
      <dgm:prSet presAssocID="{6AE41065-4547-7244-B40F-289BDBE763DF}" presName="root2" presStyleCnt="0"/>
      <dgm:spPr/>
    </dgm:pt>
    <dgm:pt modelId="{0AA9533F-863B-C548-B235-31E53D91F2C3}" type="pres">
      <dgm:prSet presAssocID="{6AE41065-4547-7244-B40F-289BDBE763DF}" presName="LevelTwoTextNode" presStyleLbl="node2" presStyleIdx="0" presStyleCnt="4">
        <dgm:presLayoutVars>
          <dgm:chPref val="3"/>
        </dgm:presLayoutVars>
      </dgm:prSet>
      <dgm:spPr/>
    </dgm:pt>
    <dgm:pt modelId="{BEC0B2A6-0397-2246-ADA0-CB594BE89A6E}" type="pres">
      <dgm:prSet presAssocID="{6AE41065-4547-7244-B40F-289BDBE763DF}" presName="level3hierChild" presStyleCnt="0"/>
      <dgm:spPr/>
    </dgm:pt>
    <dgm:pt modelId="{9809C9C9-CC16-944F-859F-73EE97031195}" type="pres">
      <dgm:prSet presAssocID="{8A64F1C0-F640-AF4A-AFF2-80F4906B9741}" presName="conn2-1" presStyleLbl="parChTrans1D3" presStyleIdx="0" presStyleCnt="4"/>
      <dgm:spPr/>
    </dgm:pt>
    <dgm:pt modelId="{06C8E713-64FE-A84D-B8BF-5BAED10DF310}" type="pres">
      <dgm:prSet presAssocID="{8A64F1C0-F640-AF4A-AFF2-80F4906B9741}" presName="connTx" presStyleLbl="parChTrans1D3" presStyleIdx="0" presStyleCnt="4"/>
      <dgm:spPr/>
    </dgm:pt>
    <dgm:pt modelId="{1A4FA998-E12B-8D49-AA26-848D63021EE8}" type="pres">
      <dgm:prSet presAssocID="{C14FE102-2B7B-C94D-A1B7-3F2915661213}" presName="root2" presStyleCnt="0"/>
      <dgm:spPr/>
    </dgm:pt>
    <dgm:pt modelId="{BE5CE8AD-851A-9448-816E-F5ECED3D0AF8}" type="pres">
      <dgm:prSet presAssocID="{C14FE102-2B7B-C94D-A1B7-3F2915661213}" presName="LevelTwoTextNode" presStyleLbl="node3" presStyleIdx="0" presStyleCnt="4">
        <dgm:presLayoutVars>
          <dgm:chPref val="3"/>
        </dgm:presLayoutVars>
      </dgm:prSet>
      <dgm:spPr/>
    </dgm:pt>
    <dgm:pt modelId="{CBA1E1AE-E074-3E4C-A8FA-CAC90D9D13E9}" type="pres">
      <dgm:prSet presAssocID="{C14FE102-2B7B-C94D-A1B7-3F2915661213}" presName="level3hierChild" presStyleCnt="0"/>
      <dgm:spPr/>
    </dgm:pt>
    <dgm:pt modelId="{5057912D-9D6B-3944-BF26-4D607C920C1B}" type="pres">
      <dgm:prSet presAssocID="{38ADA5D4-5182-1C41-95A4-F5E96C82DBEF}" presName="conn2-1" presStyleLbl="parChTrans1D2" presStyleIdx="1" presStyleCnt="4"/>
      <dgm:spPr/>
    </dgm:pt>
    <dgm:pt modelId="{891C2201-0FC7-E24D-8E11-A3B111DDF676}" type="pres">
      <dgm:prSet presAssocID="{38ADA5D4-5182-1C41-95A4-F5E96C82DBEF}" presName="connTx" presStyleLbl="parChTrans1D2" presStyleIdx="1" presStyleCnt="4"/>
      <dgm:spPr/>
    </dgm:pt>
    <dgm:pt modelId="{BD772FB9-0B3B-5043-B057-2FDFAFFAC574}" type="pres">
      <dgm:prSet presAssocID="{55D652EB-F0EE-DB48-89DE-B90FF14AC712}" presName="root2" presStyleCnt="0"/>
      <dgm:spPr/>
    </dgm:pt>
    <dgm:pt modelId="{CFE86EC7-F4D0-C94D-9822-D1FC569BAE18}" type="pres">
      <dgm:prSet presAssocID="{55D652EB-F0EE-DB48-89DE-B90FF14AC712}" presName="LevelTwoTextNode" presStyleLbl="node2" presStyleIdx="1" presStyleCnt="4">
        <dgm:presLayoutVars>
          <dgm:chPref val="3"/>
        </dgm:presLayoutVars>
      </dgm:prSet>
      <dgm:spPr/>
    </dgm:pt>
    <dgm:pt modelId="{ECD0BCB6-2559-8941-B345-157AD571E80F}" type="pres">
      <dgm:prSet presAssocID="{55D652EB-F0EE-DB48-89DE-B90FF14AC712}" presName="level3hierChild" presStyleCnt="0"/>
      <dgm:spPr/>
    </dgm:pt>
    <dgm:pt modelId="{3927AA29-0DF4-6C43-A20B-6DD658726C1E}" type="pres">
      <dgm:prSet presAssocID="{314630A8-B75C-124A-B0E4-4E5BB6541B5F}" presName="conn2-1" presStyleLbl="parChTrans1D3" presStyleIdx="1" presStyleCnt="4"/>
      <dgm:spPr/>
    </dgm:pt>
    <dgm:pt modelId="{311E2D05-3E6A-C649-85BC-39B9FD33958C}" type="pres">
      <dgm:prSet presAssocID="{314630A8-B75C-124A-B0E4-4E5BB6541B5F}" presName="connTx" presStyleLbl="parChTrans1D3" presStyleIdx="1" presStyleCnt="4"/>
      <dgm:spPr/>
    </dgm:pt>
    <dgm:pt modelId="{908D89DB-849E-A141-9A78-A9CBDFE13AA5}" type="pres">
      <dgm:prSet presAssocID="{7199D9CB-BB9B-8440-A2CA-2102037194B9}" presName="root2" presStyleCnt="0"/>
      <dgm:spPr/>
    </dgm:pt>
    <dgm:pt modelId="{428730A1-4A83-7C4E-A265-CE4241FF5A4F}" type="pres">
      <dgm:prSet presAssocID="{7199D9CB-BB9B-8440-A2CA-2102037194B9}" presName="LevelTwoTextNode" presStyleLbl="node3" presStyleIdx="1" presStyleCnt="4">
        <dgm:presLayoutVars>
          <dgm:chPref val="3"/>
        </dgm:presLayoutVars>
      </dgm:prSet>
      <dgm:spPr/>
    </dgm:pt>
    <dgm:pt modelId="{0023F55E-FBE6-3841-A85F-9E0D73B709E5}" type="pres">
      <dgm:prSet presAssocID="{7199D9CB-BB9B-8440-A2CA-2102037194B9}" presName="level3hierChild" presStyleCnt="0"/>
      <dgm:spPr/>
    </dgm:pt>
    <dgm:pt modelId="{F0E3327D-7F1E-F545-97C4-3D9617FDB365}" type="pres">
      <dgm:prSet presAssocID="{425B0B2A-8CC1-B740-A4CD-C2EDB1DFF1D9}" presName="conn2-1" presStyleLbl="parChTrans1D2" presStyleIdx="2" presStyleCnt="4"/>
      <dgm:spPr/>
    </dgm:pt>
    <dgm:pt modelId="{990D9B2D-E245-D044-A755-9727EEEB6BF6}" type="pres">
      <dgm:prSet presAssocID="{425B0B2A-8CC1-B740-A4CD-C2EDB1DFF1D9}" presName="connTx" presStyleLbl="parChTrans1D2" presStyleIdx="2" presStyleCnt="4"/>
      <dgm:spPr/>
    </dgm:pt>
    <dgm:pt modelId="{95AA73EB-2CD8-854D-92D1-AEA15F943B4F}" type="pres">
      <dgm:prSet presAssocID="{4831A97C-E72C-B04F-93DB-5E12EAECE2C9}" presName="root2" presStyleCnt="0"/>
      <dgm:spPr/>
    </dgm:pt>
    <dgm:pt modelId="{ABB44529-EF9C-514E-9EC5-DA6117AD43F0}" type="pres">
      <dgm:prSet presAssocID="{4831A97C-E72C-B04F-93DB-5E12EAECE2C9}" presName="LevelTwoTextNode" presStyleLbl="node2" presStyleIdx="2" presStyleCnt="4">
        <dgm:presLayoutVars>
          <dgm:chPref val="3"/>
        </dgm:presLayoutVars>
      </dgm:prSet>
      <dgm:spPr/>
    </dgm:pt>
    <dgm:pt modelId="{9B3DFC15-626F-5B49-A1A4-F0DA1E7B42F7}" type="pres">
      <dgm:prSet presAssocID="{4831A97C-E72C-B04F-93DB-5E12EAECE2C9}" presName="level3hierChild" presStyleCnt="0"/>
      <dgm:spPr/>
    </dgm:pt>
    <dgm:pt modelId="{2B2978BC-5A70-6246-BFD7-3CE29EDB8812}" type="pres">
      <dgm:prSet presAssocID="{E51668D9-62DD-AA4C-8626-B0A00655CB53}" presName="conn2-1" presStyleLbl="parChTrans1D3" presStyleIdx="2" presStyleCnt="4"/>
      <dgm:spPr/>
    </dgm:pt>
    <dgm:pt modelId="{825069FD-0DB7-564E-88AA-8A03B43F5BD3}" type="pres">
      <dgm:prSet presAssocID="{E51668D9-62DD-AA4C-8626-B0A00655CB53}" presName="connTx" presStyleLbl="parChTrans1D3" presStyleIdx="2" presStyleCnt="4"/>
      <dgm:spPr/>
    </dgm:pt>
    <dgm:pt modelId="{17E1CC9C-1D38-184D-A1E4-AE3DCDD30B78}" type="pres">
      <dgm:prSet presAssocID="{2C10421A-F284-744A-967B-CE17B4641203}" presName="root2" presStyleCnt="0"/>
      <dgm:spPr/>
    </dgm:pt>
    <dgm:pt modelId="{3094CDBD-8767-D440-AA66-FF23894CD04D}" type="pres">
      <dgm:prSet presAssocID="{2C10421A-F284-744A-967B-CE17B4641203}" presName="LevelTwoTextNode" presStyleLbl="node3" presStyleIdx="2" presStyleCnt="4">
        <dgm:presLayoutVars>
          <dgm:chPref val="3"/>
        </dgm:presLayoutVars>
      </dgm:prSet>
      <dgm:spPr/>
    </dgm:pt>
    <dgm:pt modelId="{DD6017F3-4CFF-1643-AACB-F198C66DE733}" type="pres">
      <dgm:prSet presAssocID="{2C10421A-F284-744A-967B-CE17B4641203}" presName="level3hierChild" presStyleCnt="0"/>
      <dgm:spPr/>
    </dgm:pt>
    <dgm:pt modelId="{A2BF6B18-F76A-7743-9D44-91B66568B600}" type="pres">
      <dgm:prSet presAssocID="{B94275BD-7391-8445-AC0A-18CA31E3B0C3}" presName="conn2-1" presStyleLbl="parChTrans1D2" presStyleIdx="3" presStyleCnt="4"/>
      <dgm:spPr/>
    </dgm:pt>
    <dgm:pt modelId="{C2416212-AC65-6944-A78B-438866B7CF57}" type="pres">
      <dgm:prSet presAssocID="{B94275BD-7391-8445-AC0A-18CA31E3B0C3}" presName="connTx" presStyleLbl="parChTrans1D2" presStyleIdx="3" presStyleCnt="4"/>
      <dgm:spPr/>
    </dgm:pt>
    <dgm:pt modelId="{135975D2-5939-6E4E-95DA-72BF91AEE36C}" type="pres">
      <dgm:prSet presAssocID="{EDFAED56-9915-AC40-A13F-926907F033FC}" presName="root2" presStyleCnt="0"/>
      <dgm:spPr/>
    </dgm:pt>
    <dgm:pt modelId="{D9BCB6C5-7733-884C-972E-E702104F3FAA}" type="pres">
      <dgm:prSet presAssocID="{EDFAED56-9915-AC40-A13F-926907F033FC}" presName="LevelTwoTextNode" presStyleLbl="node2" presStyleIdx="3" presStyleCnt="4">
        <dgm:presLayoutVars>
          <dgm:chPref val="3"/>
        </dgm:presLayoutVars>
      </dgm:prSet>
      <dgm:spPr/>
    </dgm:pt>
    <dgm:pt modelId="{E0901A42-7398-3849-B924-9C33CE70F869}" type="pres">
      <dgm:prSet presAssocID="{EDFAED56-9915-AC40-A13F-926907F033FC}" presName="level3hierChild" presStyleCnt="0"/>
      <dgm:spPr/>
    </dgm:pt>
    <dgm:pt modelId="{5A5927B3-4FC1-6442-A73B-805245399C84}" type="pres">
      <dgm:prSet presAssocID="{AF9FC08C-2A1C-A842-85A1-BCB0FED5622F}" presName="conn2-1" presStyleLbl="parChTrans1D3" presStyleIdx="3" presStyleCnt="4"/>
      <dgm:spPr/>
    </dgm:pt>
    <dgm:pt modelId="{BAA89F67-591A-CE43-AE6A-495D67564F5F}" type="pres">
      <dgm:prSet presAssocID="{AF9FC08C-2A1C-A842-85A1-BCB0FED5622F}" presName="connTx" presStyleLbl="parChTrans1D3" presStyleIdx="3" presStyleCnt="4"/>
      <dgm:spPr/>
    </dgm:pt>
    <dgm:pt modelId="{2890C9B7-F533-EB4B-99B0-564E26DF53F8}" type="pres">
      <dgm:prSet presAssocID="{D0651E77-7CE5-8E4F-82F5-AE3C3C333A64}" presName="root2" presStyleCnt="0"/>
      <dgm:spPr/>
    </dgm:pt>
    <dgm:pt modelId="{328E5A9B-163A-9641-9F5F-ED676C4D1460}" type="pres">
      <dgm:prSet presAssocID="{D0651E77-7CE5-8E4F-82F5-AE3C3C333A64}" presName="LevelTwoTextNode" presStyleLbl="node3" presStyleIdx="3" presStyleCnt="4">
        <dgm:presLayoutVars>
          <dgm:chPref val="3"/>
        </dgm:presLayoutVars>
      </dgm:prSet>
      <dgm:spPr/>
    </dgm:pt>
    <dgm:pt modelId="{768B207F-4BE0-834F-A82D-28CDC7974A55}" type="pres">
      <dgm:prSet presAssocID="{D0651E77-7CE5-8E4F-82F5-AE3C3C333A64}" presName="level3hierChild" presStyleCnt="0"/>
      <dgm:spPr/>
    </dgm:pt>
  </dgm:ptLst>
  <dgm:cxnLst>
    <dgm:cxn modelId="{4249F802-C3B8-094E-A623-48888FD2DEF5}" type="presOf" srcId="{8A64F1C0-F640-AF4A-AFF2-80F4906B9741}" destId="{06C8E713-64FE-A84D-B8BF-5BAED10DF310}" srcOrd="1" destOrd="0" presId="urn:microsoft.com/office/officeart/2008/layout/HorizontalMultiLevelHierarchy"/>
    <dgm:cxn modelId="{1FD37905-5B56-BA46-A977-793B5954ED45}" type="presOf" srcId="{B94275BD-7391-8445-AC0A-18CA31E3B0C3}" destId="{A2BF6B18-F76A-7743-9D44-91B66568B600}" srcOrd="0" destOrd="0" presId="urn:microsoft.com/office/officeart/2008/layout/HorizontalMultiLevelHierarchy"/>
    <dgm:cxn modelId="{FA8B340D-A205-4D49-A019-8A40C3B620C2}" type="presOf" srcId="{BB3B90F2-787E-4345-B8B9-79980B432949}" destId="{48436A65-7908-CF46-8C81-0CDFE2CC1B22}" srcOrd="0" destOrd="0" presId="urn:microsoft.com/office/officeart/2008/layout/HorizontalMultiLevelHierarchy"/>
    <dgm:cxn modelId="{CFCFA314-6E02-A148-A964-013CB8C056A2}" srcId="{03F7A64D-0115-1944-BD1F-7F22827005DB}" destId="{4831A97C-E72C-B04F-93DB-5E12EAECE2C9}" srcOrd="2" destOrd="0" parTransId="{425B0B2A-8CC1-B740-A4CD-C2EDB1DFF1D9}" sibTransId="{07AC5944-7BEF-614A-A403-2E8E3ADE0E6F}"/>
    <dgm:cxn modelId="{0DEC9D19-3732-4D4E-A799-81FED1EC639E}" type="presOf" srcId="{2C10421A-F284-744A-967B-CE17B4641203}" destId="{3094CDBD-8767-D440-AA66-FF23894CD04D}" srcOrd="0" destOrd="0" presId="urn:microsoft.com/office/officeart/2008/layout/HorizontalMultiLevelHierarchy"/>
    <dgm:cxn modelId="{EB70181F-F28D-2B48-B8C4-383C577AB26A}" type="presOf" srcId="{03F7A64D-0115-1944-BD1F-7F22827005DB}" destId="{6D8B0A02-B9DB-DC4E-A0DA-B0CB4AA170AC}" srcOrd="0" destOrd="0" presId="urn:microsoft.com/office/officeart/2008/layout/HorizontalMultiLevelHierarchy"/>
    <dgm:cxn modelId="{B5E0912B-FCCC-1D4C-A508-5E62F07FD8E6}" type="presOf" srcId="{314630A8-B75C-124A-B0E4-4E5BB6541B5F}" destId="{311E2D05-3E6A-C649-85BC-39B9FD33958C}" srcOrd="1" destOrd="0" presId="urn:microsoft.com/office/officeart/2008/layout/HorizontalMultiLevelHierarchy"/>
    <dgm:cxn modelId="{3FF13732-CB29-1E41-B291-C70C5CE9CD8E}" type="presOf" srcId="{4831A97C-E72C-B04F-93DB-5E12EAECE2C9}" destId="{ABB44529-EF9C-514E-9EC5-DA6117AD43F0}" srcOrd="0" destOrd="0" presId="urn:microsoft.com/office/officeart/2008/layout/HorizontalMultiLevelHierarchy"/>
    <dgm:cxn modelId="{03F78434-BDE5-3548-9E1A-72A2E67A2FE6}" type="presOf" srcId="{EDFAED56-9915-AC40-A13F-926907F033FC}" destId="{D9BCB6C5-7733-884C-972E-E702104F3FAA}" srcOrd="0" destOrd="0" presId="urn:microsoft.com/office/officeart/2008/layout/HorizontalMultiLevelHierarchy"/>
    <dgm:cxn modelId="{80A6A636-2CE8-FC46-9451-30B47B625587}" type="presOf" srcId="{55D652EB-F0EE-DB48-89DE-B90FF14AC712}" destId="{CFE86EC7-F4D0-C94D-9822-D1FC569BAE18}" srcOrd="0" destOrd="0" presId="urn:microsoft.com/office/officeart/2008/layout/HorizontalMultiLevelHierarchy"/>
    <dgm:cxn modelId="{1479B336-DD13-C24D-B65B-C2F1FE0D42E9}" type="presOf" srcId="{6AE41065-4547-7244-B40F-289BDBE763DF}" destId="{0AA9533F-863B-C548-B235-31E53D91F2C3}" srcOrd="0" destOrd="0" presId="urn:microsoft.com/office/officeart/2008/layout/HorizontalMultiLevelHierarchy"/>
    <dgm:cxn modelId="{BBFB8C39-69D0-5A44-9D41-5B84D75CF1FB}" type="presOf" srcId="{7199D9CB-BB9B-8440-A2CA-2102037194B9}" destId="{428730A1-4A83-7C4E-A265-CE4241FF5A4F}" srcOrd="0" destOrd="0" presId="urn:microsoft.com/office/officeart/2008/layout/HorizontalMultiLevelHierarchy"/>
    <dgm:cxn modelId="{57650245-03A7-9849-BD5F-0D6110ECFFC9}" srcId="{55D652EB-F0EE-DB48-89DE-B90FF14AC712}" destId="{7199D9CB-BB9B-8440-A2CA-2102037194B9}" srcOrd="0" destOrd="0" parTransId="{314630A8-B75C-124A-B0E4-4E5BB6541B5F}" sibTransId="{380F4326-8CBC-4B4C-A810-1C84AF8FCD4B}"/>
    <dgm:cxn modelId="{A3520B5B-7E8B-2945-AA4B-66A3F27DFB78}" type="presOf" srcId="{B94275BD-7391-8445-AC0A-18CA31E3B0C3}" destId="{C2416212-AC65-6944-A78B-438866B7CF57}" srcOrd="1" destOrd="0" presId="urn:microsoft.com/office/officeart/2008/layout/HorizontalMultiLevelHierarchy"/>
    <dgm:cxn modelId="{01359C67-01EA-8D4A-87F6-4B99805BFE24}" type="presOf" srcId="{38ADA5D4-5182-1C41-95A4-F5E96C82DBEF}" destId="{891C2201-0FC7-E24D-8E11-A3B111DDF676}" srcOrd="1" destOrd="0" presId="urn:microsoft.com/office/officeart/2008/layout/HorizontalMultiLevelHierarchy"/>
    <dgm:cxn modelId="{E3369F71-6A29-6442-B3A2-A265A5B6F4FC}" type="presOf" srcId="{AF9FC08C-2A1C-A842-85A1-BCB0FED5622F}" destId="{BAA89F67-591A-CE43-AE6A-495D67564F5F}" srcOrd="1" destOrd="0" presId="urn:microsoft.com/office/officeart/2008/layout/HorizontalMultiLevelHierarchy"/>
    <dgm:cxn modelId="{8DFFAF73-A571-9948-8E50-D1429C3EA2C1}" srcId="{4831A97C-E72C-B04F-93DB-5E12EAECE2C9}" destId="{2C10421A-F284-744A-967B-CE17B4641203}" srcOrd="0" destOrd="0" parTransId="{E51668D9-62DD-AA4C-8626-B0A00655CB53}" sibTransId="{147BDFE6-0A18-744D-9D80-B102D63F9325}"/>
    <dgm:cxn modelId="{A7943776-8D4F-BB49-9CCE-21C3CC3D315A}" type="presOf" srcId="{BB3B90F2-787E-4345-B8B9-79980B432949}" destId="{56A59C46-6131-8646-BEB5-2E2C1713FC09}" srcOrd="1" destOrd="0" presId="urn:microsoft.com/office/officeart/2008/layout/HorizontalMultiLevelHierarchy"/>
    <dgm:cxn modelId="{68F01077-5594-4B4F-A6FC-E8A2F9DE6FF8}" srcId="{03F7A64D-0115-1944-BD1F-7F22827005DB}" destId="{6AE41065-4547-7244-B40F-289BDBE763DF}" srcOrd="0" destOrd="0" parTransId="{BB3B90F2-787E-4345-B8B9-79980B432949}" sibTransId="{81382467-5832-764F-B46A-0FA02CC5A30C}"/>
    <dgm:cxn modelId="{B0CE6D77-C997-FA4C-B29F-A9E245BF399C}" type="presOf" srcId="{425B0B2A-8CC1-B740-A4CD-C2EDB1DFF1D9}" destId="{990D9B2D-E245-D044-A755-9727EEEB6BF6}" srcOrd="1" destOrd="0" presId="urn:microsoft.com/office/officeart/2008/layout/HorizontalMultiLevelHierarchy"/>
    <dgm:cxn modelId="{6EEEC081-0C29-5946-8E88-1BBE2F3BB0E8}" type="presOf" srcId="{314630A8-B75C-124A-B0E4-4E5BB6541B5F}" destId="{3927AA29-0DF4-6C43-A20B-6DD658726C1E}" srcOrd="0" destOrd="0" presId="urn:microsoft.com/office/officeart/2008/layout/HorizontalMultiLevelHierarchy"/>
    <dgm:cxn modelId="{EC0A6CA2-849B-9942-B30E-F9FE314A093B}" srcId="{03F7A64D-0115-1944-BD1F-7F22827005DB}" destId="{EDFAED56-9915-AC40-A13F-926907F033FC}" srcOrd="3" destOrd="0" parTransId="{B94275BD-7391-8445-AC0A-18CA31E3B0C3}" sibTransId="{0E2DF841-669D-8D40-AAC0-9F73354378ED}"/>
    <dgm:cxn modelId="{6C2C62AB-83AB-774E-95AD-7BDAC1E9CFBD}" type="presOf" srcId="{425B0B2A-8CC1-B740-A4CD-C2EDB1DFF1D9}" destId="{F0E3327D-7F1E-F545-97C4-3D9617FDB365}" srcOrd="0" destOrd="0" presId="urn:microsoft.com/office/officeart/2008/layout/HorizontalMultiLevelHierarchy"/>
    <dgm:cxn modelId="{0C8ECDAF-7702-2745-B7A8-FEBE69CB52E1}" type="presOf" srcId="{C14FE102-2B7B-C94D-A1B7-3F2915661213}" destId="{BE5CE8AD-851A-9448-816E-F5ECED3D0AF8}" srcOrd="0" destOrd="0" presId="urn:microsoft.com/office/officeart/2008/layout/HorizontalMultiLevelHierarchy"/>
    <dgm:cxn modelId="{60E61FB3-455D-D04B-AA30-EFBB7653C758}" type="presOf" srcId="{AF9FC08C-2A1C-A842-85A1-BCB0FED5622F}" destId="{5A5927B3-4FC1-6442-A73B-805245399C84}" srcOrd="0" destOrd="0" presId="urn:microsoft.com/office/officeart/2008/layout/HorizontalMultiLevelHierarchy"/>
    <dgm:cxn modelId="{16387EB3-AFC7-9E4D-89B8-9E7C3B037A9B}" type="presOf" srcId="{252BA722-19C9-2C47-88EE-D6BD6450236D}" destId="{0DE2DD7C-85A6-9D4F-A1B6-2F9D43F45126}" srcOrd="0" destOrd="0" presId="urn:microsoft.com/office/officeart/2008/layout/HorizontalMultiLevelHierarchy"/>
    <dgm:cxn modelId="{6E4A00CE-0234-AE40-859E-094A7F2CF211}" type="presOf" srcId="{8A64F1C0-F640-AF4A-AFF2-80F4906B9741}" destId="{9809C9C9-CC16-944F-859F-73EE97031195}" srcOrd="0" destOrd="0" presId="urn:microsoft.com/office/officeart/2008/layout/HorizontalMultiLevelHierarchy"/>
    <dgm:cxn modelId="{E435B1CF-9A7C-F448-90E1-0201C952DBD9}" type="presOf" srcId="{E51668D9-62DD-AA4C-8626-B0A00655CB53}" destId="{825069FD-0DB7-564E-88AA-8A03B43F5BD3}" srcOrd="1" destOrd="0" presId="urn:microsoft.com/office/officeart/2008/layout/HorizontalMultiLevelHierarchy"/>
    <dgm:cxn modelId="{D8FB97D5-27A8-AB4B-B8EB-8BDB6F9D0DEF}" type="presOf" srcId="{38ADA5D4-5182-1C41-95A4-F5E96C82DBEF}" destId="{5057912D-9D6B-3944-BF26-4D607C920C1B}" srcOrd="0" destOrd="0" presId="urn:microsoft.com/office/officeart/2008/layout/HorizontalMultiLevelHierarchy"/>
    <dgm:cxn modelId="{EDC301E8-F483-5E4F-BEDE-7C79E3BBFE93}" srcId="{252BA722-19C9-2C47-88EE-D6BD6450236D}" destId="{03F7A64D-0115-1944-BD1F-7F22827005DB}" srcOrd="0" destOrd="0" parTransId="{AE7D51F7-4849-4242-B3D4-39111C77C421}" sibTransId="{A2F753CF-7DBA-F240-AE08-724C96CDE2CE}"/>
    <dgm:cxn modelId="{D5039CF6-B178-B643-A435-73D73580DE8D}" type="presOf" srcId="{E51668D9-62DD-AA4C-8626-B0A00655CB53}" destId="{2B2978BC-5A70-6246-BFD7-3CE29EDB8812}" srcOrd="0" destOrd="0" presId="urn:microsoft.com/office/officeart/2008/layout/HorizontalMultiLevelHierarchy"/>
    <dgm:cxn modelId="{994CA3F7-01C6-0940-AC13-E97122932B80}" srcId="{EDFAED56-9915-AC40-A13F-926907F033FC}" destId="{D0651E77-7CE5-8E4F-82F5-AE3C3C333A64}" srcOrd="0" destOrd="0" parTransId="{AF9FC08C-2A1C-A842-85A1-BCB0FED5622F}" sibTransId="{22BF5E95-29E8-C040-ABB4-4084F862ED0E}"/>
    <dgm:cxn modelId="{E3B27DF8-4A0F-5747-9E04-6180C601F667}" type="presOf" srcId="{D0651E77-7CE5-8E4F-82F5-AE3C3C333A64}" destId="{328E5A9B-163A-9641-9F5F-ED676C4D1460}" srcOrd="0" destOrd="0" presId="urn:microsoft.com/office/officeart/2008/layout/HorizontalMultiLevelHierarchy"/>
    <dgm:cxn modelId="{15BD54FD-3C3F-8C49-AF49-90BF7F86A80E}" srcId="{03F7A64D-0115-1944-BD1F-7F22827005DB}" destId="{55D652EB-F0EE-DB48-89DE-B90FF14AC712}" srcOrd="1" destOrd="0" parTransId="{38ADA5D4-5182-1C41-95A4-F5E96C82DBEF}" sibTransId="{A93B7BC5-8D94-A940-9C97-55B5BEA6E79A}"/>
    <dgm:cxn modelId="{2491D1FF-169C-534B-B409-526D856DE1E7}" srcId="{6AE41065-4547-7244-B40F-289BDBE763DF}" destId="{C14FE102-2B7B-C94D-A1B7-3F2915661213}" srcOrd="0" destOrd="0" parTransId="{8A64F1C0-F640-AF4A-AFF2-80F4906B9741}" sibTransId="{5C260FE5-98D4-7B42-B091-8F2DE6DDF0F6}"/>
    <dgm:cxn modelId="{AC1AF5AB-60D9-6946-803E-2278396C2FE0}" type="presParOf" srcId="{0DE2DD7C-85A6-9D4F-A1B6-2F9D43F45126}" destId="{4A8A835B-A214-BB45-923F-0EF55FADE2AF}" srcOrd="0" destOrd="0" presId="urn:microsoft.com/office/officeart/2008/layout/HorizontalMultiLevelHierarchy"/>
    <dgm:cxn modelId="{18520915-8B00-2C43-B8E1-7397A5B8FCE0}" type="presParOf" srcId="{4A8A835B-A214-BB45-923F-0EF55FADE2AF}" destId="{6D8B0A02-B9DB-DC4E-A0DA-B0CB4AA170AC}" srcOrd="0" destOrd="0" presId="urn:microsoft.com/office/officeart/2008/layout/HorizontalMultiLevelHierarchy"/>
    <dgm:cxn modelId="{FCCE8A9A-36C7-1048-AFBB-5E06399CBB36}" type="presParOf" srcId="{4A8A835B-A214-BB45-923F-0EF55FADE2AF}" destId="{4B03E1DF-0736-364C-A97F-63AD033FC4EB}" srcOrd="1" destOrd="0" presId="urn:microsoft.com/office/officeart/2008/layout/HorizontalMultiLevelHierarchy"/>
    <dgm:cxn modelId="{4ABB38F7-B039-8F44-8068-3948DF132BC0}" type="presParOf" srcId="{4B03E1DF-0736-364C-A97F-63AD033FC4EB}" destId="{48436A65-7908-CF46-8C81-0CDFE2CC1B22}" srcOrd="0" destOrd="0" presId="urn:microsoft.com/office/officeart/2008/layout/HorizontalMultiLevelHierarchy"/>
    <dgm:cxn modelId="{8D3A656F-5052-BD4D-BB9D-09F54A81D778}" type="presParOf" srcId="{48436A65-7908-CF46-8C81-0CDFE2CC1B22}" destId="{56A59C46-6131-8646-BEB5-2E2C1713FC09}" srcOrd="0" destOrd="0" presId="urn:microsoft.com/office/officeart/2008/layout/HorizontalMultiLevelHierarchy"/>
    <dgm:cxn modelId="{7F467A9E-E408-BD49-9A94-FDC5B37B7B01}" type="presParOf" srcId="{4B03E1DF-0736-364C-A97F-63AD033FC4EB}" destId="{5E9047C2-0048-FA4F-A29B-1833024BE37D}" srcOrd="1" destOrd="0" presId="urn:microsoft.com/office/officeart/2008/layout/HorizontalMultiLevelHierarchy"/>
    <dgm:cxn modelId="{2C3BA7FA-265B-5D4C-B1F8-148B5310DC34}" type="presParOf" srcId="{5E9047C2-0048-FA4F-A29B-1833024BE37D}" destId="{0AA9533F-863B-C548-B235-31E53D91F2C3}" srcOrd="0" destOrd="0" presId="urn:microsoft.com/office/officeart/2008/layout/HorizontalMultiLevelHierarchy"/>
    <dgm:cxn modelId="{0340B315-E1FB-334D-9158-D0C019F4441B}" type="presParOf" srcId="{5E9047C2-0048-FA4F-A29B-1833024BE37D}" destId="{BEC0B2A6-0397-2246-ADA0-CB594BE89A6E}" srcOrd="1" destOrd="0" presId="urn:microsoft.com/office/officeart/2008/layout/HorizontalMultiLevelHierarchy"/>
    <dgm:cxn modelId="{D65055F6-2FE5-314C-9999-663752360574}" type="presParOf" srcId="{BEC0B2A6-0397-2246-ADA0-CB594BE89A6E}" destId="{9809C9C9-CC16-944F-859F-73EE97031195}" srcOrd="0" destOrd="0" presId="urn:microsoft.com/office/officeart/2008/layout/HorizontalMultiLevelHierarchy"/>
    <dgm:cxn modelId="{DE2CFC02-AE0F-5247-A49B-1B4AC6A50325}" type="presParOf" srcId="{9809C9C9-CC16-944F-859F-73EE97031195}" destId="{06C8E713-64FE-A84D-B8BF-5BAED10DF310}" srcOrd="0" destOrd="0" presId="urn:microsoft.com/office/officeart/2008/layout/HorizontalMultiLevelHierarchy"/>
    <dgm:cxn modelId="{8D7309F5-EB4E-FA4A-8C6A-94A310C6E351}" type="presParOf" srcId="{BEC0B2A6-0397-2246-ADA0-CB594BE89A6E}" destId="{1A4FA998-E12B-8D49-AA26-848D63021EE8}" srcOrd="1" destOrd="0" presId="urn:microsoft.com/office/officeart/2008/layout/HorizontalMultiLevelHierarchy"/>
    <dgm:cxn modelId="{11E7E1D1-7E50-0E4E-A43A-53AA73CB675C}" type="presParOf" srcId="{1A4FA998-E12B-8D49-AA26-848D63021EE8}" destId="{BE5CE8AD-851A-9448-816E-F5ECED3D0AF8}" srcOrd="0" destOrd="0" presId="urn:microsoft.com/office/officeart/2008/layout/HorizontalMultiLevelHierarchy"/>
    <dgm:cxn modelId="{E0FAE24F-3491-7543-8408-DABEA4BF1729}" type="presParOf" srcId="{1A4FA998-E12B-8D49-AA26-848D63021EE8}" destId="{CBA1E1AE-E074-3E4C-A8FA-CAC90D9D13E9}" srcOrd="1" destOrd="0" presId="urn:microsoft.com/office/officeart/2008/layout/HorizontalMultiLevelHierarchy"/>
    <dgm:cxn modelId="{D3D7FE44-0CA1-7344-8776-E67A6BCE1CD0}" type="presParOf" srcId="{4B03E1DF-0736-364C-A97F-63AD033FC4EB}" destId="{5057912D-9D6B-3944-BF26-4D607C920C1B}" srcOrd="2" destOrd="0" presId="urn:microsoft.com/office/officeart/2008/layout/HorizontalMultiLevelHierarchy"/>
    <dgm:cxn modelId="{9E2F2284-F091-174B-B0EF-BEB5448FFFD1}" type="presParOf" srcId="{5057912D-9D6B-3944-BF26-4D607C920C1B}" destId="{891C2201-0FC7-E24D-8E11-A3B111DDF676}" srcOrd="0" destOrd="0" presId="urn:microsoft.com/office/officeart/2008/layout/HorizontalMultiLevelHierarchy"/>
    <dgm:cxn modelId="{04A10048-D9A0-8D46-9F52-075C125D6B20}" type="presParOf" srcId="{4B03E1DF-0736-364C-A97F-63AD033FC4EB}" destId="{BD772FB9-0B3B-5043-B057-2FDFAFFAC574}" srcOrd="3" destOrd="0" presId="urn:microsoft.com/office/officeart/2008/layout/HorizontalMultiLevelHierarchy"/>
    <dgm:cxn modelId="{2B3A4D67-E68A-A74D-B662-66705FF84F40}" type="presParOf" srcId="{BD772FB9-0B3B-5043-B057-2FDFAFFAC574}" destId="{CFE86EC7-F4D0-C94D-9822-D1FC569BAE18}" srcOrd="0" destOrd="0" presId="urn:microsoft.com/office/officeart/2008/layout/HorizontalMultiLevelHierarchy"/>
    <dgm:cxn modelId="{5E202051-181A-7F41-8911-28289F8ADFE4}" type="presParOf" srcId="{BD772FB9-0B3B-5043-B057-2FDFAFFAC574}" destId="{ECD0BCB6-2559-8941-B345-157AD571E80F}" srcOrd="1" destOrd="0" presId="urn:microsoft.com/office/officeart/2008/layout/HorizontalMultiLevelHierarchy"/>
    <dgm:cxn modelId="{19D20E0F-624E-BA4F-B563-6B08E5448214}" type="presParOf" srcId="{ECD0BCB6-2559-8941-B345-157AD571E80F}" destId="{3927AA29-0DF4-6C43-A20B-6DD658726C1E}" srcOrd="0" destOrd="0" presId="urn:microsoft.com/office/officeart/2008/layout/HorizontalMultiLevelHierarchy"/>
    <dgm:cxn modelId="{B028B8A6-9941-2242-9FBB-D0AD70213572}" type="presParOf" srcId="{3927AA29-0DF4-6C43-A20B-6DD658726C1E}" destId="{311E2D05-3E6A-C649-85BC-39B9FD33958C}" srcOrd="0" destOrd="0" presId="urn:microsoft.com/office/officeart/2008/layout/HorizontalMultiLevelHierarchy"/>
    <dgm:cxn modelId="{4D197D51-695A-4648-8C80-E38379343EA7}" type="presParOf" srcId="{ECD0BCB6-2559-8941-B345-157AD571E80F}" destId="{908D89DB-849E-A141-9A78-A9CBDFE13AA5}" srcOrd="1" destOrd="0" presId="urn:microsoft.com/office/officeart/2008/layout/HorizontalMultiLevelHierarchy"/>
    <dgm:cxn modelId="{51B2F2A9-C95E-644A-BE48-4F4EBF17E19C}" type="presParOf" srcId="{908D89DB-849E-A141-9A78-A9CBDFE13AA5}" destId="{428730A1-4A83-7C4E-A265-CE4241FF5A4F}" srcOrd="0" destOrd="0" presId="urn:microsoft.com/office/officeart/2008/layout/HorizontalMultiLevelHierarchy"/>
    <dgm:cxn modelId="{B246A3C6-6F03-384C-A2B8-178D96AFEA0B}" type="presParOf" srcId="{908D89DB-849E-A141-9A78-A9CBDFE13AA5}" destId="{0023F55E-FBE6-3841-A85F-9E0D73B709E5}" srcOrd="1" destOrd="0" presId="urn:microsoft.com/office/officeart/2008/layout/HorizontalMultiLevelHierarchy"/>
    <dgm:cxn modelId="{C7FB21F1-B86B-5144-BF81-2981653EED9A}" type="presParOf" srcId="{4B03E1DF-0736-364C-A97F-63AD033FC4EB}" destId="{F0E3327D-7F1E-F545-97C4-3D9617FDB365}" srcOrd="4" destOrd="0" presId="urn:microsoft.com/office/officeart/2008/layout/HorizontalMultiLevelHierarchy"/>
    <dgm:cxn modelId="{D55E853B-A771-A944-BA63-55F8690D5608}" type="presParOf" srcId="{F0E3327D-7F1E-F545-97C4-3D9617FDB365}" destId="{990D9B2D-E245-D044-A755-9727EEEB6BF6}" srcOrd="0" destOrd="0" presId="urn:microsoft.com/office/officeart/2008/layout/HorizontalMultiLevelHierarchy"/>
    <dgm:cxn modelId="{EF68B338-6264-CF4D-A6D8-9725AC00DBAC}" type="presParOf" srcId="{4B03E1DF-0736-364C-A97F-63AD033FC4EB}" destId="{95AA73EB-2CD8-854D-92D1-AEA15F943B4F}" srcOrd="5" destOrd="0" presId="urn:microsoft.com/office/officeart/2008/layout/HorizontalMultiLevelHierarchy"/>
    <dgm:cxn modelId="{A6416C68-9902-6742-9B94-F306999EF115}" type="presParOf" srcId="{95AA73EB-2CD8-854D-92D1-AEA15F943B4F}" destId="{ABB44529-EF9C-514E-9EC5-DA6117AD43F0}" srcOrd="0" destOrd="0" presId="urn:microsoft.com/office/officeart/2008/layout/HorizontalMultiLevelHierarchy"/>
    <dgm:cxn modelId="{E7B8B5ED-9A02-5549-AF10-26EA8C925C91}" type="presParOf" srcId="{95AA73EB-2CD8-854D-92D1-AEA15F943B4F}" destId="{9B3DFC15-626F-5B49-A1A4-F0DA1E7B42F7}" srcOrd="1" destOrd="0" presId="urn:microsoft.com/office/officeart/2008/layout/HorizontalMultiLevelHierarchy"/>
    <dgm:cxn modelId="{CC69CB2F-113A-9141-BA3A-55596A81976C}" type="presParOf" srcId="{9B3DFC15-626F-5B49-A1A4-F0DA1E7B42F7}" destId="{2B2978BC-5A70-6246-BFD7-3CE29EDB8812}" srcOrd="0" destOrd="0" presId="urn:microsoft.com/office/officeart/2008/layout/HorizontalMultiLevelHierarchy"/>
    <dgm:cxn modelId="{4298F08C-20D4-F64A-BFF1-B70ABD87B2F5}" type="presParOf" srcId="{2B2978BC-5A70-6246-BFD7-3CE29EDB8812}" destId="{825069FD-0DB7-564E-88AA-8A03B43F5BD3}" srcOrd="0" destOrd="0" presId="urn:microsoft.com/office/officeart/2008/layout/HorizontalMultiLevelHierarchy"/>
    <dgm:cxn modelId="{C33E4310-B805-0A49-9D1A-5B04C431A62A}" type="presParOf" srcId="{9B3DFC15-626F-5B49-A1A4-F0DA1E7B42F7}" destId="{17E1CC9C-1D38-184D-A1E4-AE3DCDD30B78}" srcOrd="1" destOrd="0" presId="urn:microsoft.com/office/officeart/2008/layout/HorizontalMultiLevelHierarchy"/>
    <dgm:cxn modelId="{DDBE4F60-C247-6C4C-890B-BC8CA2CFC630}" type="presParOf" srcId="{17E1CC9C-1D38-184D-A1E4-AE3DCDD30B78}" destId="{3094CDBD-8767-D440-AA66-FF23894CD04D}" srcOrd="0" destOrd="0" presId="urn:microsoft.com/office/officeart/2008/layout/HorizontalMultiLevelHierarchy"/>
    <dgm:cxn modelId="{0326C8CE-FE52-B241-A547-0D76E9C2DDED}" type="presParOf" srcId="{17E1CC9C-1D38-184D-A1E4-AE3DCDD30B78}" destId="{DD6017F3-4CFF-1643-AACB-F198C66DE733}" srcOrd="1" destOrd="0" presId="urn:microsoft.com/office/officeart/2008/layout/HorizontalMultiLevelHierarchy"/>
    <dgm:cxn modelId="{D501D6B0-9A5F-764F-8EA9-FB9177628CD2}" type="presParOf" srcId="{4B03E1DF-0736-364C-A97F-63AD033FC4EB}" destId="{A2BF6B18-F76A-7743-9D44-91B66568B600}" srcOrd="6" destOrd="0" presId="urn:microsoft.com/office/officeart/2008/layout/HorizontalMultiLevelHierarchy"/>
    <dgm:cxn modelId="{6A7C0D42-998A-6C47-B1F1-0324390FD0BE}" type="presParOf" srcId="{A2BF6B18-F76A-7743-9D44-91B66568B600}" destId="{C2416212-AC65-6944-A78B-438866B7CF57}" srcOrd="0" destOrd="0" presId="urn:microsoft.com/office/officeart/2008/layout/HorizontalMultiLevelHierarchy"/>
    <dgm:cxn modelId="{76CE2373-1269-E540-8B9A-247B87F7F8F7}" type="presParOf" srcId="{4B03E1DF-0736-364C-A97F-63AD033FC4EB}" destId="{135975D2-5939-6E4E-95DA-72BF91AEE36C}" srcOrd="7" destOrd="0" presId="urn:microsoft.com/office/officeart/2008/layout/HorizontalMultiLevelHierarchy"/>
    <dgm:cxn modelId="{18688106-B34B-CB46-8CEA-E5C276B2D1B4}" type="presParOf" srcId="{135975D2-5939-6E4E-95DA-72BF91AEE36C}" destId="{D9BCB6C5-7733-884C-972E-E702104F3FAA}" srcOrd="0" destOrd="0" presId="urn:microsoft.com/office/officeart/2008/layout/HorizontalMultiLevelHierarchy"/>
    <dgm:cxn modelId="{15585493-86F6-7846-8CA7-6695532DA551}" type="presParOf" srcId="{135975D2-5939-6E4E-95DA-72BF91AEE36C}" destId="{E0901A42-7398-3849-B924-9C33CE70F869}" srcOrd="1" destOrd="0" presId="urn:microsoft.com/office/officeart/2008/layout/HorizontalMultiLevelHierarchy"/>
    <dgm:cxn modelId="{8EBC5892-8DB8-4447-8047-CB032AC5F031}" type="presParOf" srcId="{E0901A42-7398-3849-B924-9C33CE70F869}" destId="{5A5927B3-4FC1-6442-A73B-805245399C84}" srcOrd="0" destOrd="0" presId="urn:microsoft.com/office/officeart/2008/layout/HorizontalMultiLevelHierarchy"/>
    <dgm:cxn modelId="{1BCA4EB2-0EF6-D648-865F-4CCC273BA599}" type="presParOf" srcId="{5A5927B3-4FC1-6442-A73B-805245399C84}" destId="{BAA89F67-591A-CE43-AE6A-495D67564F5F}" srcOrd="0" destOrd="0" presId="urn:microsoft.com/office/officeart/2008/layout/HorizontalMultiLevelHierarchy"/>
    <dgm:cxn modelId="{9D6FA2C4-D5E2-9242-BD6E-737AA08D810F}" type="presParOf" srcId="{E0901A42-7398-3849-B924-9C33CE70F869}" destId="{2890C9B7-F533-EB4B-99B0-564E26DF53F8}" srcOrd="1" destOrd="0" presId="urn:microsoft.com/office/officeart/2008/layout/HorizontalMultiLevelHierarchy"/>
    <dgm:cxn modelId="{5A357A2E-04EB-8847-8D0B-17390574E5F4}" type="presParOf" srcId="{2890C9B7-F533-EB4B-99B0-564E26DF53F8}" destId="{328E5A9B-163A-9641-9F5F-ED676C4D1460}" srcOrd="0" destOrd="0" presId="urn:microsoft.com/office/officeart/2008/layout/HorizontalMultiLevelHierarchy"/>
    <dgm:cxn modelId="{18891E74-D198-2441-B620-B1F4E73BD1CB}" type="presParOf" srcId="{2890C9B7-F533-EB4B-99B0-564E26DF53F8}" destId="{768B207F-4BE0-834F-A82D-28CDC7974A55}"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1FCE91A4-B890-A745-949C-D8DC1860F593}" type="doc">
      <dgm:prSet loTypeId="urn:microsoft.com/office/officeart/2005/8/layout/hierarchy2" loCatId="" qsTypeId="urn:microsoft.com/office/officeart/2005/8/quickstyle/simple1" qsCatId="simple" csTypeId="urn:microsoft.com/office/officeart/2005/8/colors/accent1_2" csCatId="accent1" phldr="1"/>
      <dgm:spPr/>
      <dgm:t>
        <a:bodyPr/>
        <a:lstStyle/>
        <a:p>
          <a:endParaRPr lang="it-IT"/>
        </a:p>
      </dgm:t>
    </dgm:pt>
    <dgm:pt modelId="{AEDDF915-91FD-B348-960F-C596AFBBBB5E}">
      <dgm:prSet/>
      <dgm:spPr/>
      <dgm:t>
        <a:bodyPr/>
        <a:lstStyle/>
        <a:p>
          <a:r>
            <a:rPr lang="it-IT" dirty="0"/>
            <a:t>beni acquisiti mediante LF</a:t>
          </a:r>
        </a:p>
      </dgm:t>
    </dgm:pt>
    <dgm:pt modelId="{204B21A1-D1A2-D74A-A3EA-84FB90ABFD54}" type="parTrans" cxnId="{56CC1637-EFC4-8844-A804-A29E50B31B68}">
      <dgm:prSet/>
      <dgm:spPr/>
      <dgm:t>
        <a:bodyPr/>
        <a:lstStyle/>
        <a:p>
          <a:endParaRPr lang="it-IT"/>
        </a:p>
      </dgm:t>
    </dgm:pt>
    <dgm:pt modelId="{BB875FFB-0BBE-EA4B-8217-8FBD50EE3BB9}" type="sibTrans" cxnId="{56CC1637-EFC4-8844-A804-A29E50B31B68}">
      <dgm:prSet/>
      <dgm:spPr/>
      <dgm:t>
        <a:bodyPr/>
        <a:lstStyle/>
        <a:p>
          <a:endParaRPr lang="it-IT"/>
        </a:p>
      </dgm:t>
    </dgm:pt>
    <dgm:pt modelId="{4FE534D5-ECF8-F14A-9C72-F127B586B9E5}">
      <dgm:prSet/>
      <dgm:spPr/>
      <dgm:t>
        <a:bodyPr/>
        <a:lstStyle/>
        <a:p>
          <a:r>
            <a:rPr lang="it-IT" dirty="0"/>
            <a:t>connesse obbligazioni</a:t>
          </a:r>
        </a:p>
      </dgm:t>
    </dgm:pt>
    <dgm:pt modelId="{C6D91FF3-7693-724F-94DC-FF9C93CABE51}" type="parTrans" cxnId="{EB4F34F2-1D29-0140-9100-5C6E4E8CF8CB}">
      <dgm:prSet/>
      <dgm:spPr/>
      <dgm:t>
        <a:bodyPr/>
        <a:lstStyle/>
        <a:p>
          <a:endParaRPr lang="it-IT"/>
        </a:p>
      </dgm:t>
    </dgm:pt>
    <dgm:pt modelId="{2575E886-5AF8-E849-BC39-275AD2FC5D5C}" type="sibTrans" cxnId="{EB4F34F2-1D29-0140-9100-5C6E4E8CF8CB}">
      <dgm:prSet/>
      <dgm:spPr/>
      <dgm:t>
        <a:bodyPr/>
        <a:lstStyle/>
        <a:p>
          <a:endParaRPr lang="it-IT"/>
        </a:p>
      </dgm:t>
    </dgm:pt>
    <dgm:pt modelId="{C98A2C22-B5C5-C041-9F09-9D91DAF95954}">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it-IT" dirty="0"/>
            <a:t>+ Attivo</a:t>
          </a:r>
        </a:p>
        <a:p>
          <a:pPr marL="0" lvl="0" defTabSz="577850">
            <a:lnSpc>
              <a:spcPct val="90000"/>
            </a:lnSpc>
            <a:spcBef>
              <a:spcPct val="0"/>
            </a:spcBef>
            <a:spcAft>
              <a:spcPct val="35000"/>
            </a:spcAft>
            <a:buNone/>
          </a:pPr>
          <a:endParaRPr lang="it-IT" dirty="0"/>
        </a:p>
      </dgm:t>
    </dgm:pt>
    <dgm:pt modelId="{EA66570F-2C04-B143-A11A-BB4A46FF950B}" type="parTrans" cxnId="{20F9F450-3653-1E4E-A651-B0AFA4A91020}">
      <dgm:prSet/>
      <dgm:spPr/>
      <dgm:t>
        <a:bodyPr/>
        <a:lstStyle/>
        <a:p>
          <a:endParaRPr lang="it-IT"/>
        </a:p>
      </dgm:t>
    </dgm:pt>
    <dgm:pt modelId="{929B6BC0-ACF6-1D49-8D80-DE40FA0E598D}" type="sibTrans" cxnId="{20F9F450-3653-1E4E-A651-B0AFA4A91020}">
      <dgm:prSet/>
      <dgm:spPr/>
      <dgm:t>
        <a:bodyPr/>
        <a:lstStyle/>
        <a:p>
          <a:endParaRPr lang="it-IT"/>
        </a:p>
      </dgm:t>
    </dgm:pt>
    <dgm:pt modelId="{0D78C86C-926B-6147-9F03-0D3AFAC7F2B3}">
      <dgm:prSet/>
      <dgm:spPr/>
      <dgm:t>
        <a:bodyPr/>
        <a:lstStyle/>
        <a:p>
          <a:r>
            <a:rPr lang="it-IT" dirty="0"/>
            <a:t>+ Passivo</a:t>
          </a:r>
        </a:p>
      </dgm:t>
    </dgm:pt>
    <dgm:pt modelId="{BDE1D8B7-0110-8C46-856C-015DC70C7B72}" type="parTrans" cxnId="{CA96E08E-A3BA-F740-B341-DBD06A64B576}">
      <dgm:prSet/>
      <dgm:spPr/>
      <dgm:t>
        <a:bodyPr/>
        <a:lstStyle/>
        <a:p>
          <a:endParaRPr lang="it-IT"/>
        </a:p>
      </dgm:t>
    </dgm:pt>
    <dgm:pt modelId="{A1438AAE-566B-E04C-9EC7-AAC56C6179B1}" type="sibTrans" cxnId="{CA96E08E-A3BA-F740-B341-DBD06A64B576}">
      <dgm:prSet/>
      <dgm:spPr/>
      <dgm:t>
        <a:bodyPr/>
        <a:lstStyle/>
        <a:p>
          <a:endParaRPr lang="it-IT"/>
        </a:p>
      </dgm:t>
    </dgm:pt>
    <dgm:pt modelId="{1AAD45B1-7D1F-5640-86B1-F31EDD05E502}">
      <dgm:prSet phldrT="[Testo]" custT="1"/>
      <dgm:spPr/>
      <dgm:t>
        <a:bodyPr/>
        <a:lstStyle/>
        <a:p>
          <a:r>
            <a:rPr lang="it-IT" sz="1400" dirty="0"/>
            <a:t>Leasing finanziario (LF)  Locatore</a:t>
          </a:r>
        </a:p>
        <a:p>
          <a:r>
            <a:rPr lang="it-IT" sz="1300" b="1" dirty="0">
              <a:solidFill>
                <a:srgbClr val="FFFF00"/>
              </a:solidFill>
            </a:rPr>
            <a:t>RILEVAZIONE INIZIALE (decorrenza locazione)</a:t>
          </a:r>
        </a:p>
      </dgm:t>
    </dgm:pt>
    <dgm:pt modelId="{3942CA1A-79FA-F24E-B11B-FE9ABF0763EB}" type="sibTrans" cxnId="{8BF11755-8744-7041-A87B-1E7E3DD81F3E}">
      <dgm:prSet/>
      <dgm:spPr/>
      <dgm:t>
        <a:bodyPr/>
        <a:lstStyle/>
        <a:p>
          <a:endParaRPr lang="it-IT"/>
        </a:p>
      </dgm:t>
    </dgm:pt>
    <dgm:pt modelId="{709A74ED-76C1-B345-81E1-4F86BA88FB21}" type="parTrans" cxnId="{8BF11755-8744-7041-A87B-1E7E3DD81F3E}">
      <dgm:prSet/>
      <dgm:spPr/>
      <dgm:t>
        <a:bodyPr/>
        <a:lstStyle/>
        <a:p>
          <a:endParaRPr lang="it-IT"/>
        </a:p>
      </dgm:t>
    </dgm:pt>
    <dgm:pt modelId="{99EA702A-14DC-8D4C-9DF0-F38D2CC0BFE2}" type="pres">
      <dgm:prSet presAssocID="{1FCE91A4-B890-A745-949C-D8DC1860F593}" presName="diagram" presStyleCnt="0">
        <dgm:presLayoutVars>
          <dgm:chPref val="1"/>
          <dgm:dir/>
          <dgm:animOne val="branch"/>
          <dgm:animLvl val="lvl"/>
          <dgm:resizeHandles val="exact"/>
        </dgm:presLayoutVars>
      </dgm:prSet>
      <dgm:spPr/>
    </dgm:pt>
    <dgm:pt modelId="{E00DC5ED-2CB2-5942-82AA-36CCC55B5583}" type="pres">
      <dgm:prSet presAssocID="{1AAD45B1-7D1F-5640-86B1-F31EDD05E502}" presName="root1" presStyleCnt="0"/>
      <dgm:spPr/>
    </dgm:pt>
    <dgm:pt modelId="{B5EEAD98-B8D8-5141-9871-2FA0281BA403}" type="pres">
      <dgm:prSet presAssocID="{1AAD45B1-7D1F-5640-86B1-F31EDD05E502}" presName="LevelOneTextNode" presStyleLbl="node0" presStyleIdx="0" presStyleCnt="1">
        <dgm:presLayoutVars>
          <dgm:chPref val="3"/>
        </dgm:presLayoutVars>
      </dgm:prSet>
      <dgm:spPr/>
    </dgm:pt>
    <dgm:pt modelId="{0219E77E-EC00-CF41-9358-A07D8A42D533}" type="pres">
      <dgm:prSet presAssocID="{1AAD45B1-7D1F-5640-86B1-F31EDD05E502}" presName="level2hierChild" presStyleCnt="0"/>
      <dgm:spPr/>
    </dgm:pt>
    <dgm:pt modelId="{2FECD01B-F5F9-A641-8B85-8F77A09FE7B6}" type="pres">
      <dgm:prSet presAssocID="{204B21A1-D1A2-D74A-A3EA-84FB90ABFD54}" presName="conn2-1" presStyleLbl="parChTrans1D2" presStyleIdx="0" presStyleCnt="2"/>
      <dgm:spPr/>
    </dgm:pt>
    <dgm:pt modelId="{A543BDD2-EB48-854C-AE68-4BE869017E74}" type="pres">
      <dgm:prSet presAssocID="{204B21A1-D1A2-D74A-A3EA-84FB90ABFD54}" presName="connTx" presStyleLbl="parChTrans1D2" presStyleIdx="0" presStyleCnt="2"/>
      <dgm:spPr/>
    </dgm:pt>
    <dgm:pt modelId="{030A91A4-98AD-9542-BC5A-6C5A146D84DD}" type="pres">
      <dgm:prSet presAssocID="{AEDDF915-91FD-B348-960F-C596AFBBBB5E}" presName="root2" presStyleCnt="0"/>
      <dgm:spPr/>
    </dgm:pt>
    <dgm:pt modelId="{381E87FD-B8F1-5E4D-BF2E-3F32B2FBDE09}" type="pres">
      <dgm:prSet presAssocID="{AEDDF915-91FD-B348-960F-C596AFBBBB5E}" presName="LevelTwoTextNode" presStyleLbl="node2" presStyleIdx="0" presStyleCnt="2">
        <dgm:presLayoutVars>
          <dgm:chPref val="3"/>
        </dgm:presLayoutVars>
      </dgm:prSet>
      <dgm:spPr/>
    </dgm:pt>
    <dgm:pt modelId="{15421F25-EAD9-1A4E-868C-547F0F23B0C5}" type="pres">
      <dgm:prSet presAssocID="{AEDDF915-91FD-B348-960F-C596AFBBBB5E}" presName="level3hierChild" presStyleCnt="0"/>
      <dgm:spPr/>
    </dgm:pt>
    <dgm:pt modelId="{05D8F9EB-68EA-6E4D-B956-8486C6EBA08B}" type="pres">
      <dgm:prSet presAssocID="{EA66570F-2C04-B143-A11A-BB4A46FF950B}" presName="conn2-1" presStyleLbl="parChTrans1D3" presStyleIdx="0" presStyleCnt="2"/>
      <dgm:spPr/>
    </dgm:pt>
    <dgm:pt modelId="{724532B2-A216-4947-8309-3A587D9E08E1}" type="pres">
      <dgm:prSet presAssocID="{EA66570F-2C04-B143-A11A-BB4A46FF950B}" presName="connTx" presStyleLbl="parChTrans1D3" presStyleIdx="0" presStyleCnt="2"/>
      <dgm:spPr/>
    </dgm:pt>
    <dgm:pt modelId="{651DFF87-EF09-2A43-A3E4-895C53442A0D}" type="pres">
      <dgm:prSet presAssocID="{C98A2C22-B5C5-C041-9F09-9D91DAF95954}" presName="root2" presStyleCnt="0"/>
      <dgm:spPr/>
    </dgm:pt>
    <dgm:pt modelId="{24D2F53B-5279-8745-A90D-481DFEC09321}" type="pres">
      <dgm:prSet presAssocID="{C98A2C22-B5C5-C041-9F09-9D91DAF95954}" presName="LevelTwoTextNode" presStyleLbl="node3" presStyleIdx="0" presStyleCnt="2">
        <dgm:presLayoutVars>
          <dgm:chPref val="3"/>
        </dgm:presLayoutVars>
      </dgm:prSet>
      <dgm:spPr/>
    </dgm:pt>
    <dgm:pt modelId="{054C6533-B3B4-2E47-AF78-D75ABBABBF1F}" type="pres">
      <dgm:prSet presAssocID="{C98A2C22-B5C5-C041-9F09-9D91DAF95954}" presName="level3hierChild" presStyleCnt="0"/>
      <dgm:spPr/>
    </dgm:pt>
    <dgm:pt modelId="{C1D0DB7F-6A38-0D42-912B-6B154C046679}" type="pres">
      <dgm:prSet presAssocID="{C6D91FF3-7693-724F-94DC-FF9C93CABE51}" presName="conn2-1" presStyleLbl="parChTrans1D2" presStyleIdx="1" presStyleCnt="2"/>
      <dgm:spPr/>
    </dgm:pt>
    <dgm:pt modelId="{29EA4F25-0AE7-B144-807F-A295EE981D5E}" type="pres">
      <dgm:prSet presAssocID="{C6D91FF3-7693-724F-94DC-FF9C93CABE51}" presName="connTx" presStyleLbl="parChTrans1D2" presStyleIdx="1" presStyleCnt="2"/>
      <dgm:spPr/>
    </dgm:pt>
    <dgm:pt modelId="{E58BCC7B-598E-4648-B739-0D3A2FA09DF2}" type="pres">
      <dgm:prSet presAssocID="{4FE534D5-ECF8-F14A-9C72-F127B586B9E5}" presName="root2" presStyleCnt="0"/>
      <dgm:spPr/>
    </dgm:pt>
    <dgm:pt modelId="{0A0CE861-7AE7-A24C-B846-04185848C06E}" type="pres">
      <dgm:prSet presAssocID="{4FE534D5-ECF8-F14A-9C72-F127B586B9E5}" presName="LevelTwoTextNode" presStyleLbl="node2" presStyleIdx="1" presStyleCnt="2">
        <dgm:presLayoutVars>
          <dgm:chPref val="3"/>
        </dgm:presLayoutVars>
      </dgm:prSet>
      <dgm:spPr/>
    </dgm:pt>
    <dgm:pt modelId="{ACD1BA18-8669-AE43-8E7B-74A705393E55}" type="pres">
      <dgm:prSet presAssocID="{4FE534D5-ECF8-F14A-9C72-F127B586B9E5}" presName="level3hierChild" presStyleCnt="0"/>
      <dgm:spPr/>
    </dgm:pt>
    <dgm:pt modelId="{1BE241DA-39BE-054E-96FD-415DA703D38C}" type="pres">
      <dgm:prSet presAssocID="{BDE1D8B7-0110-8C46-856C-015DC70C7B72}" presName="conn2-1" presStyleLbl="parChTrans1D3" presStyleIdx="1" presStyleCnt="2"/>
      <dgm:spPr/>
    </dgm:pt>
    <dgm:pt modelId="{4648B98D-9318-0B47-BA02-AF0E42E50A4E}" type="pres">
      <dgm:prSet presAssocID="{BDE1D8B7-0110-8C46-856C-015DC70C7B72}" presName="connTx" presStyleLbl="parChTrans1D3" presStyleIdx="1" presStyleCnt="2"/>
      <dgm:spPr/>
    </dgm:pt>
    <dgm:pt modelId="{3967CB3D-7C92-664F-9FE0-D804360ABD8D}" type="pres">
      <dgm:prSet presAssocID="{0D78C86C-926B-6147-9F03-0D3AFAC7F2B3}" presName="root2" presStyleCnt="0"/>
      <dgm:spPr/>
    </dgm:pt>
    <dgm:pt modelId="{C0F993BF-627F-8747-9D38-12257D603F45}" type="pres">
      <dgm:prSet presAssocID="{0D78C86C-926B-6147-9F03-0D3AFAC7F2B3}" presName="LevelTwoTextNode" presStyleLbl="node3" presStyleIdx="1" presStyleCnt="2">
        <dgm:presLayoutVars>
          <dgm:chPref val="3"/>
        </dgm:presLayoutVars>
      </dgm:prSet>
      <dgm:spPr/>
    </dgm:pt>
    <dgm:pt modelId="{47ECF144-EEBF-D841-8FFE-005F4E91FD9C}" type="pres">
      <dgm:prSet presAssocID="{0D78C86C-926B-6147-9F03-0D3AFAC7F2B3}" presName="level3hierChild" presStyleCnt="0"/>
      <dgm:spPr/>
    </dgm:pt>
  </dgm:ptLst>
  <dgm:cxnLst>
    <dgm:cxn modelId="{74B24700-7064-3542-81B2-1ED3EE7EEB89}" type="presOf" srcId="{BDE1D8B7-0110-8C46-856C-015DC70C7B72}" destId="{1BE241DA-39BE-054E-96FD-415DA703D38C}" srcOrd="0" destOrd="0" presId="urn:microsoft.com/office/officeart/2005/8/layout/hierarchy2"/>
    <dgm:cxn modelId="{950C900F-4525-F344-9370-7E7A00F8E080}" type="presOf" srcId="{1FCE91A4-B890-A745-949C-D8DC1860F593}" destId="{99EA702A-14DC-8D4C-9DF0-F38D2CC0BFE2}" srcOrd="0" destOrd="0" presId="urn:microsoft.com/office/officeart/2005/8/layout/hierarchy2"/>
    <dgm:cxn modelId="{56CC1637-EFC4-8844-A804-A29E50B31B68}" srcId="{1AAD45B1-7D1F-5640-86B1-F31EDD05E502}" destId="{AEDDF915-91FD-B348-960F-C596AFBBBB5E}" srcOrd="0" destOrd="0" parTransId="{204B21A1-D1A2-D74A-A3EA-84FB90ABFD54}" sibTransId="{BB875FFB-0BBE-EA4B-8217-8FBD50EE3BB9}"/>
    <dgm:cxn modelId="{20F9F450-3653-1E4E-A651-B0AFA4A91020}" srcId="{AEDDF915-91FD-B348-960F-C596AFBBBB5E}" destId="{C98A2C22-B5C5-C041-9F09-9D91DAF95954}" srcOrd="0" destOrd="0" parTransId="{EA66570F-2C04-B143-A11A-BB4A46FF950B}" sibTransId="{929B6BC0-ACF6-1D49-8D80-DE40FA0E598D}"/>
    <dgm:cxn modelId="{7D4E9C52-73B1-A04C-BC8E-67FE6B23BEA7}" type="presOf" srcId="{C6D91FF3-7693-724F-94DC-FF9C93CABE51}" destId="{29EA4F25-0AE7-B144-807F-A295EE981D5E}" srcOrd="1" destOrd="0" presId="urn:microsoft.com/office/officeart/2005/8/layout/hierarchy2"/>
    <dgm:cxn modelId="{8BF11755-8744-7041-A87B-1E7E3DD81F3E}" srcId="{1FCE91A4-B890-A745-949C-D8DC1860F593}" destId="{1AAD45B1-7D1F-5640-86B1-F31EDD05E502}" srcOrd="0" destOrd="0" parTransId="{709A74ED-76C1-B345-81E1-4F86BA88FB21}" sibTransId="{3942CA1A-79FA-F24E-B11B-FE9ABF0763EB}"/>
    <dgm:cxn modelId="{78EB3868-C6DF-534B-9493-15CF9AB69C53}" type="presOf" srcId="{AEDDF915-91FD-B348-960F-C596AFBBBB5E}" destId="{381E87FD-B8F1-5E4D-BF2E-3F32B2FBDE09}" srcOrd="0" destOrd="0" presId="urn:microsoft.com/office/officeart/2005/8/layout/hierarchy2"/>
    <dgm:cxn modelId="{7C925D82-8CF7-6048-B712-EB361D73BC6F}" type="presOf" srcId="{C98A2C22-B5C5-C041-9F09-9D91DAF95954}" destId="{24D2F53B-5279-8745-A90D-481DFEC09321}" srcOrd="0" destOrd="0" presId="urn:microsoft.com/office/officeart/2005/8/layout/hierarchy2"/>
    <dgm:cxn modelId="{CA96E08E-A3BA-F740-B341-DBD06A64B576}" srcId="{4FE534D5-ECF8-F14A-9C72-F127B586B9E5}" destId="{0D78C86C-926B-6147-9F03-0D3AFAC7F2B3}" srcOrd="0" destOrd="0" parTransId="{BDE1D8B7-0110-8C46-856C-015DC70C7B72}" sibTransId="{A1438AAE-566B-E04C-9EC7-AAC56C6179B1}"/>
    <dgm:cxn modelId="{3E1E7191-0E3F-6249-82D5-817B68178835}" type="presOf" srcId="{EA66570F-2C04-B143-A11A-BB4A46FF950B}" destId="{724532B2-A216-4947-8309-3A587D9E08E1}" srcOrd="1" destOrd="0" presId="urn:microsoft.com/office/officeart/2005/8/layout/hierarchy2"/>
    <dgm:cxn modelId="{EDD6AF98-7383-014E-AF89-E650639D1401}" type="presOf" srcId="{1AAD45B1-7D1F-5640-86B1-F31EDD05E502}" destId="{B5EEAD98-B8D8-5141-9871-2FA0281BA403}" srcOrd="0" destOrd="0" presId="urn:microsoft.com/office/officeart/2005/8/layout/hierarchy2"/>
    <dgm:cxn modelId="{57E6389F-6745-5943-A3A3-757817ADBA5B}" type="presOf" srcId="{204B21A1-D1A2-D74A-A3EA-84FB90ABFD54}" destId="{2FECD01B-F5F9-A641-8B85-8F77A09FE7B6}" srcOrd="0" destOrd="0" presId="urn:microsoft.com/office/officeart/2005/8/layout/hierarchy2"/>
    <dgm:cxn modelId="{F2F769A4-DA21-A641-B160-30102D27582C}" type="presOf" srcId="{204B21A1-D1A2-D74A-A3EA-84FB90ABFD54}" destId="{A543BDD2-EB48-854C-AE68-4BE869017E74}" srcOrd="1" destOrd="0" presId="urn:microsoft.com/office/officeart/2005/8/layout/hierarchy2"/>
    <dgm:cxn modelId="{500722CA-7B43-B241-B8BD-33AB1735624C}" type="presOf" srcId="{4FE534D5-ECF8-F14A-9C72-F127B586B9E5}" destId="{0A0CE861-7AE7-A24C-B846-04185848C06E}" srcOrd="0" destOrd="0" presId="urn:microsoft.com/office/officeart/2005/8/layout/hierarchy2"/>
    <dgm:cxn modelId="{DFBD8FD4-B495-4449-A7A0-B197A696AB03}" type="presOf" srcId="{EA66570F-2C04-B143-A11A-BB4A46FF950B}" destId="{05D8F9EB-68EA-6E4D-B956-8486C6EBA08B}" srcOrd="0" destOrd="0" presId="urn:microsoft.com/office/officeart/2005/8/layout/hierarchy2"/>
    <dgm:cxn modelId="{4CFE6AEF-277A-D44C-829C-84E3A50F12C3}" type="presOf" srcId="{C6D91FF3-7693-724F-94DC-FF9C93CABE51}" destId="{C1D0DB7F-6A38-0D42-912B-6B154C046679}" srcOrd="0" destOrd="0" presId="urn:microsoft.com/office/officeart/2005/8/layout/hierarchy2"/>
    <dgm:cxn modelId="{B8EBC1EF-72DB-0C4D-B221-CB375808FB56}" type="presOf" srcId="{BDE1D8B7-0110-8C46-856C-015DC70C7B72}" destId="{4648B98D-9318-0B47-BA02-AF0E42E50A4E}" srcOrd="1" destOrd="0" presId="urn:microsoft.com/office/officeart/2005/8/layout/hierarchy2"/>
    <dgm:cxn modelId="{EB4F34F2-1D29-0140-9100-5C6E4E8CF8CB}" srcId="{1AAD45B1-7D1F-5640-86B1-F31EDD05E502}" destId="{4FE534D5-ECF8-F14A-9C72-F127B586B9E5}" srcOrd="1" destOrd="0" parTransId="{C6D91FF3-7693-724F-94DC-FF9C93CABE51}" sibTransId="{2575E886-5AF8-E849-BC39-275AD2FC5D5C}"/>
    <dgm:cxn modelId="{BD7E03F5-4DDF-C740-B319-AB187E3C3465}" type="presOf" srcId="{0D78C86C-926B-6147-9F03-0D3AFAC7F2B3}" destId="{C0F993BF-627F-8747-9D38-12257D603F45}" srcOrd="0" destOrd="0" presId="urn:microsoft.com/office/officeart/2005/8/layout/hierarchy2"/>
    <dgm:cxn modelId="{0A2388BA-FD91-4F4B-A96C-092E57811E6C}" type="presParOf" srcId="{99EA702A-14DC-8D4C-9DF0-F38D2CC0BFE2}" destId="{E00DC5ED-2CB2-5942-82AA-36CCC55B5583}" srcOrd="0" destOrd="0" presId="urn:microsoft.com/office/officeart/2005/8/layout/hierarchy2"/>
    <dgm:cxn modelId="{DC6B2770-D23D-394C-A5E4-6A2393EC9956}" type="presParOf" srcId="{E00DC5ED-2CB2-5942-82AA-36CCC55B5583}" destId="{B5EEAD98-B8D8-5141-9871-2FA0281BA403}" srcOrd="0" destOrd="0" presId="urn:microsoft.com/office/officeart/2005/8/layout/hierarchy2"/>
    <dgm:cxn modelId="{79E96CA7-1886-F94C-A675-DCF3EC85769F}" type="presParOf" srcId="{E00DC5ED-2CB2-5942-82AA-36CCC55B5583}" destId="{0219E77E-EC00-CF41-9358-A07D8A42D533}" srcOrd="1" destOrd="0" presId="urn:microsoft.com/office/officeart/2005/8/layout/hierarchy2"/>
    <dgm:cxn modelId="{AAE8858F-912A-3E4F-BC2F-7C9B53F26EEE}" type="presParOf" srcId="{0219E77E-EC00-CF41-9358-A07D8A42D533}" destId="{2FECD01B-F5F9-A641-8B85-8F77A09FE7B6}" srcOrd="0" destOrd="0" presId="urn:microsoft.com/office/officeart/2005/8/layout/hierarchy2"/>
    <dgm:cxn modelId="{04EED8A8-7016-D843-8E6A-DF7B9589E3EE}" type="presParOf" srcId="{2FECD01B-F5F9-A641-8B85-8F77A09FE7B6}" destId="{A543BDD2-EB48-854C-AE68-4BE869017E74}" srcOrd="0" destOrd="0" presId="urn:microsoft.com/office/officeart/2005/8/layout/hierarchy2"/>
    <dgm:cxn modelId="{94C1EFAB-75A7-3441-8BB5-C1066E38DCD2}" type="presParOf" srcId="{0219E77E-EC00-CF41-9358-A07D8A42D533}" destId="{030A91A4-98AD-9542-BC5A-6C5A146D84DD}" srcOrd="1" destOrd="0" presId="urn:microsoft.com/office/officeart/2005/8/layout/hierarchy2"/>
    <dgm:cxn modelId="{B8A140D8-C80D-614B-A200-BF045F7E84F2}" type="presParOf" srcId="{030A91A4-98AD-9542-BC5A-6C5A146D84DD}" destId="{381E87FD-B8F1-5E4D-BF2E-3F32B2FBDE09}" srcOrd="0" destOrd="0" presId="urn:microsoft.com/office/officeart/2005/8/layout/hierarchy2"/>
    <dgm:cxn modelId="{F6FE4D57-A169-994E-8EE5-702FD3CC0710}" type="presParOf" srcId="{030A91A4-98AD-9542-BC5A-6C5A146D84DD}" destId="{15421F25-EAD9-1A4E-868C-547F0F23B0C5}" srcOrd="1" destOrd="0" presId="urn:microsoft.com/office/officeart/2005/8/layout/hierarchy2"/>
    <dgm:cxn modelId="{8AB5494A-69FD-F748-94B7-34B8BD721F3D}" type="presParOf" srcId="{15421F25-EAD9-1A4E-868C-547F0F23B0C5}" destId="{05D8F9EB-68EA-6E4D-B956-8486C6EBA08B}" srcOrd="0" destOrd="0" presId="urn:microsoft.com/office/officeart/2005/8/layout/hierarchy2"/>
    <dgm:cxn modelId="{9E34D16E-2231-CD4C-A505-CB1D649FBF4D}" type="presParOf" srcId="{05D8F9EB-68EA-6E4D-B956-8486C6EBA08B}" destId="{724532B2-A216-4947-8309-3A587D9E08E1}" srcOrd="0" destOrd="0" presId="urn:microsoft.com/office/officeart/2005/8/layout/hierarchy2"/>
    <dgm:cxn modelId="{7DE6EC74-9334-554F-A9B4-B06C9A867550}" type="presParOf" srcId="{15421F25-EAD9-1A4E-868C-547F0F23B0C5}" destId="{651DFF87-EF09-2A43-A3E4-895C53442A0D}" srcOrd="1" destOrd="0" presId="urn:microsoft.com/office/officeart/2005/8/layout/hierarchy2"/>
    <dgm:cxn modelId="{10AB4A7B-4909-5041-9A9D-BB4E28F79117}" type="presParOf" srcId="{651DFF87-EF09-2A43-A3E4-895C53442A0D}" destId="{24D2F53B-5279-8745-A90D-481DFEC09321}" srcOrd="0" destOrd="0" presId="urn:microsoft.com/office/officeart/2005/8/layout/hierarchy2"/>
    <dgm:cxn modelId="{2765210A-2FD5-2B46-8BDA-C53232332CC2}" type="presParOf" srcId="{651DFF87-EF09-2A43-A3E4-895C53442A0D}" destId="{054C6533-B3B4-2E47-AF78-D75ABBABBF1F}" srcOrd="1" destOrd="0" presId="urn:microsoft.com/office/officeart/2005/8/layout/hierarchy2"/>
    <dgm:cxn modelId="{79A5D257-744B-9542-98B2-0FB5A350AF18}" type="presParOf" srcId="{0219E77E-EC00-CF41-9358-A07D8A42D533}" destId="{C1D0DB7F-6A38-0D42-912B-6B154C046679}" srcOrd="2" destOrd="0" presId="urn:microsoft.com/office/officeart/2005/8/layout/hierarchy2"/>
    <dgm:cxn modelId="{1903189F-A491-4142-B4E6-7CF4C64BB474}" type="presParOf" srcId="{C1D0DB7F-6A38-0D42-912B-6B154C046679}" destId="{29EA4F25-0AE7-B144-807F-A295EE981D5E}" srcOrd="0" destOrd="0" presId="urn:microsoft.com/office/officeart/2005/8/layout/hierarchy2"/>
    <dgm:cxn modelId="{27C0439C-C084-1844-B12E-D14356A6B8DC}" type="presParOf" srcId="{0219E77E-EC00-CF41-9358-A07D8A42D533}" destId="{E58BCC7B-598E-4648-B739-0D3A2FA09DF2}" srcOrd="3" destOrd="0" presId="urn:microsoft.com/office/officeart/2005/8/layout/hierarchy2"/>
    <dgm:cxn modelId="{04AB7C4F-F7B3-0644-9AE6-9FB25A024DAA}" type="presParOf" srcId="{E58BCC7B-598E-4648-B739-0D3A2FA09DF2}" destId="{0A0CE861-7AE7-A24C-B846-04185848C06E}" srcOrd="0" destOrd="0" presId="urn:microsoft.com/office/officeart/2005/8/layout/hierarchy2"/>
    <dgm:cxn modelId="{F23BCA26-9F58-6D44-BE67-475DD15F543C}" type="presParOf" srcId="{E58BCC7B-598E-4648-B739-0D3A2FA09DF2}" destId="{ACD1BA18-8669-AE43-8E7B-74A705393E55}" srcOrd="1" destOrd="0" presId="urn:microsoft.com/office/officeart/2005/8/layout/hierarchy2"/>
    <dgm:cxn modelId="{253D03AF-B9CA-4340-9D55-E324686A42E2}" type="presParOf" srcId="{ACD1BA18-8669-AE43-8E7B-74A705393E55}" destId="{1BE241DA-39BE-054E-96FD-415DA703D38C}" srcOrd="0" destOrd="0" presId="urn:microsoft.com/office/officeart/2005/8/layout/hierarchy2"/>
    <dgm:cxn modelId="{AC2774F7-A0D9-5549-86C4-C707D599F63C}" type="presParOf" srcId="{1BE241DA-39BE-054E-96FD-415DA703D38C}" destId="{4648B98D-9318-0B47-BA02-AF0E42E50A4E}" srcOrd="0" destOrd="0" presId="urn:microsoft.com/office/officeart/2005/8/layout/hierarchy2"/>
    <dgm:cxn modelId="{2B61BDFB-EF9A-CC4D-9EC1-B3C374C7FC86}" type="presParOf" srcId="{ACD1BA18-8669-AE43-8E7B-74A705393E55}" destId="{3967CB3D-7C92-664F-9FE0-D804360ABD8D}" srcOrd="1" destOrd="0" presId="urn:microsoft.com/office/officeart/2005/8/layout/hierarchy2"/>
    <dgm:cxn modelId="{E0EC2D1D-1E1F-034F-96FA-FE75EEE9D1FD}" type="presParOf" srcId="{3967CB3D-7C92-664F-9FE0-D804360ABD8D}" destId="{C0F993BF-627F-8747-9D38-12257D603F45}" srcOrd="0" destOrd="0" presId="urn:microsoft.com/office/officeart/2005/8/layout/hierarchy2"/>
    <dgm:cxn modelId="{7483DBEA-F374-0644-B691-9189A504003D}" type="presParOf" srcId="{3967CB3D-7C92-664F-9FE0-D804360ABD8D}" destId="{47ECF144-EEBF-D841-8FFE-005F4E91FD9C}"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1FCE91A4-B890-A745-949C-D8DC1860F593}" type="doc">
      <dgm:prSet loTypeId="urn:microsoft.com/office/officeart/2005/8/layout/hierarchy2" loCatId="" qsTypeId="urn:microsoft.com/office/officeart/2005/8/quickstyle/simple1" qsCatId="simple" csTypeId="urn:microsoft.com/office/officeart/2005/8/colors/accent1_2" csCatId="accent1" phldr="1"/>
      <dgm:spPr/>
      <dgm:t>
        <a:bodyPr/>
        <a:lstStyle/>
        <a:p>
          <a:endParaRPr lang="it-IT"/>
        </a:p>
      </dgm:t>
    </dgm:pt>
    <dgm:pt modelId="{1AAD45B1-7D1F-5640-86B1-F31EDD05E502}">
      <dgm:prSet phldrT="[Testo]"/>
      <dgm:spPr/>
      <dgm:t>
        <a:bodyPr/>
        <a:lstStyle/>
        <a:p>
          <a:r>
            <a:rPr lang="it-IT" dirty="0"/>
            <a:t>Valore da iscrivere </a:t>
          </a:r>
        </a:p>
        <a:p>
          <a:r>
            <a:rPr lang="it-IT" dirty="0"/>
            <a:t>all’Attivo e al Passivo</a:t>
          </a:r>
        </a:p>
      </dgm:t>
    </dgm:pt>
    <dgm:pt modelId="{709A74ED-76C1-B345-81E1-4F86BA88FB21}" type="parTrans" cxnId="{8BF11755-8744-7041-A87B-1E7E3DD81F3E}">
      <dgm:prSet/>
      <dgm:spPr/>
      <dgm:t>
        <a:bodyPr/>
        <a:lstStyle/>
        <a:p>
          <a:endParaRPr lang="it-IT"/>
        </a:p>
      </dgm:t>
    </dgm:pt>
    <dgm:pt modelId="{3942CA1A-79FA-F24E-B11B-FE9ABF0763EB}" type="sibTrans" cxnId="{8BF11755-8744-7041-A87B-1E7E3DD81F3E}">
      <dgm:prSet/>
      <dgm:spPr/>
      <dgm:t>
        <a:bodyPr/>
        <a:lstStyle/>
        <a:p>
          <a:endParaRPr lang="it-IT"/>
        </a:p>
      </dgm:t>
    </dgm:pt>
    <dgm:pt modelId="{F4DBC19D-86F9-594A-A30C-2AEC37020A72}">
      <dgm:prSet phldrT="[Testo]"/>
      <dgm:spPr>
        <a:solidFill>
          <a:schemeClr val="accent1">
            <a:lumMod val="20000"/>
            <a:lumOff val="80000"/>
          </a:schemeClr>
        </a:solidFill>
      </dgm:spPr>
      <dgm:t>
        <a:bodyPr/>
        <a:lstStyle/>
        <a:p>
          <a:r>
            <a:rPr lang="it-IT" dirty="0">
              <a:solidFill>
                <a:srgbClr val="0070C0"/>
              </a:solidFill>
            </a:rPr>
            <a:t>Minore tra il valore di mercato dei beni oggetto della locazione e il valore attuale dei </a:t>
          </a:r>
          <a:r>
            <a:rPr lang="it-IT" u="sng" dirty="0">
              <a:solidFill>
                <a:srgbClr val="0070C0"/>
              </a:solidFill>
            </a:rPr>
            <a:t>pagamenti minimi</a:t>
          </a:r>
          <a:r>
            <a:rPr lang="it-IT" dirty="0">
              <a:solidFill>
                <a:srgbClr val="0070C0"/>
              </a:solidFill>
            </a:rPr>
            <a:t> dovuti per la locazione, ciascuno determinato all’inizio della locazione.</a:t>
          </a:r>
        </a:p>
      </dgm:t>
    </dgm:pt>
    <dgm:pt modelId="{1C994A12-1DE2-7342-9F48-E961B737AED2}" type="parTrans" cxnId="{8DB48944-6917-9B4D-9750-86EFC5DA319E}">
      <dgm:prSet/>
      <dgm:spPr/>
      <dgm:t>
        <a:bodyPr/>
        <a:lstStyle/>
        <a:p>
          <a:endParaRPr lang="it-IT"/>
        </a:p>
      </dgm:t>
    </dgm:pt>
    <dgm:pt modelId="{E9840A4A-2A5A-F846-9D8E-68719F8CEB80}" type="sibTrans" cxnId="{8DB48944-6917-9B4D-9750-86EFC5DA319E}">
      <dgm:prSet/>
      <dgm:spPr/>
      <dgm:t>
        <a:bodyPr/>
        <a:lstStyle/>
        <a:p>
          <a:endParaRPr lang="it-IT"/>
        </a:p>
      </dgm:t>
    </dgm:pt>
    <dgm:pt modelId="{1A2D9128-276D-8E43-A0B3-8062798DC530}">
      <dgm:prSet/>
      <dgm:spPr>
        <a:solidFill>
          <a:schemeClr val="accent1">
            <a:lumMod val="20000"/>
            <a:lumOff val="80000"/>
          </a:schemeClr>
        </a:solidFill>
      </dgm:spPr>
      <dgm:t>
        <a:bodyPr/>
        <a:lstStyle/>
        <a:p>
          <a:r>
            <a:rPr lang="it-IT" dirty="0">
              <a:solidFill>
                <a:srgbClr val="002060"/>
              </a:solidFill>
            </a:rPr>
            <a:t>Nel determinare il valore attuale dei pagamenti minimi dovuti per la locazione, il tasso di attualizzazione da utilizzare è il tasso di interesse implicito della locazione.</a:t>
          </a:r>
        </a:p>
      </dgm:t>
    </dgm:pt>
    <dgm:pt modelId="{50465084-07CE-CD45-B7DB-6669209F26FF}" type="parTrans" cxnId="{1FED8466-D640-FE4A-95F3-9980D1721C78}">
      <dgm:prSet/>
      <dgm:spPr/>
      <dgm:t>
        <a:bodyPr/>
        <a:lstStyle/>
        <a:p>
          <a:endParaRPr lang="it-IT"/>
        </a:p>
      </dgm:t>
    </dgm:pt>
    <dgm:pt modelId="{CCAD0E91-9F76-C340-8CD4-D2501C43E0AA}" type="sibTrans" cxnId="{1FED8466-D640-FE4A-95F3-9980D1721C78}">
      <dgm:prSet/>
      <dgm:spPr/>
      <dgm:t>
        <a:bodyPr/>
        <a:lstStyle/>
        <a:p>
          <a:endParaRPr lang="it-IT"/>
        </a:p>
      </dgm:t>
    </dgm:pt>
    <dgm:pt modelId="{99EA702A-14DC-8D4C-9DF0-F38D2CC0BFE2}" type="pres">
      <dgm:prSet presAssocID="{1FCE91A4-B890-A745-949C-D8DC1860F593}" presName="diagram" presStyleCnt="0">
        <dgm:presLayoutVars>
          <dgm:chPref val="1"/>
          <dgm:dir/>
          <dgm:animOne val="branch"/>
          <dgm:animLvl val="lvl"/>
          <dgm:resizeHandles val="exact"/>
        </dgm:presLayoutVars>
      </dgm:prSet>
      <dgm:spPr/>
    </dgm:pt>
    <dgm:pt modelId="{E00DC5ED-2CB2-5942-82AA-36CCC55B5583}" type="pres">
      <dgm:prSet presAssocID="{1AAD45B1-7D1F-5640-86B1-F31EDD05E502}" presName="root1" presStyleCnt="0"/>
      <dgm:spPr/>
    </dgm:pt>
    <dgm:pt modelId="{B5EEAD98-B8D8-5141-9871-2FA0281BA403}" type="pres">
      <dgm:prSet presAssocID="{1AAD45B1-7D1F-5640-86B1-F31EDD05E502}" presName="LevelOneTextNode" presStyleLbl="node0" presStyleIdx="0" presStyleCnt="1" custScaleX="66034" custScaleY="75629">
        <dgm:presLayoutVars>
          <dgm:chPref val="3"/>
        </dgm:presLayoutVars>
      </dgm:prSet>
      <dgm:spPr/>
    </dgm:pt>
    <dgm:pt modelId="{0219E77E-EC00-CF41-9358-A07D8A42D533}" type="pres">
      <dgm:prSet presAssocID="{1AAD45B1-7D1F-5640-86B1-F31EDD05E502}" presName="level2hierChild" presStyleCnt="0"/>
      <dgm:spPr/>
    </dgm:pt>
    <dgm:pt modelId="{00FE380B-9280-2441-90B6-C9F8A4A57A21}" type="pres">
      <dgm:prSet presAssocID="{1C994A12-1DE2-7342-9F48-E961B737AED2}" presName="conn2-1" presStyleLbl="parChTrans1D2" presStyleIdx="0" presStyleCnt="2"/>
      <dgm:spPr/>
    </dgm:pt>
    <dgm:pt modelId="{BE9A089F-36BD-3F40-A8C0-EE0AC04E656D}" type="pres">
      <dgm:prSet presAssocID="{1C994A12-1DE2-7342-9F48-E961B737AED2}" presName="connTx" presStyleLbl="parChTrans1D2" presStyleIdx="0" presStyleCnt="2"/>
      <dgm:spPr/>
    </dgm:pt>
    <dgm:pt modelId="{575BD628-A01A-F944-B243-F6833EEB2FB3}" type="pres">
      <dgm:prSet presAssocID="{F4DBC19D-86F9-594A-A30C-2AEC37020A72}" presName="root2" presStyleCnt="0"/>
      <dgm:spPr/>
    </dgm:pt>
    <dgm:pt modelId="{84184D61-18E2-4848-AC62-19D7ADACE42B}" type="pres">
      <dgm:prSet presAssocID="{F4DBC19D-86F9-594A-A30C-2AEC37020A72}" presName="LevelTwoTextNode" presStyleLbl="node2" presStyleIdx="0" presStyleCnt="2">
        <dgm:presLayoutVars>
          <dgm:chPref val="3"/>
        </dgm:presLayoutVars>
      </dgm:prSet>
      <dgm:spPr/>
    </dgm:pt>
    <dgm:pt modelId="{CAD311F0-0F7B-0A4D-9C9A-0528FC108B28}" type="pres">
      <dgm:prSet presAssocID="{F4DBC19D-86F9-594A-A30C-2AEC37020A72}" presName="level3hierChild" presStyleCnt="0"/>
      <dgm:spPr/>
    </dgm:pt>
    <dgm:pt modelId="{0A5BC252-DDF3-AA41-B480-541C72E38AB0}" type="pres">
      <dgm:prSet presAssocID="{50465084-07CE-CD45-B7DB-6669209F26FF}" presName="conn2-1" presStyleLbl="parChTrans1D2" presStyleIdx="1" presStyleCnt="2"/>
      <dgm:spPr/>
    </dgm:pt>
    <dgm:pt modelId="{948E743E-5F80-6B41-8CFF-34077C8DF72A}" type="pres">
      <dgm:prSet presAssocID="{50465084-07CE-CD45-B7DB-6669209F26FF}" presName="connTx" presStyleLbl="parChTrans1D2" presStyleIdx="1" presStyleCnt="2"/>
      <dgm:spPr/>
    </dgm:pt>
    <dgm:pt modelId="{542CA09D-9906-F448-85F2-A518DCEDE031}" type="pres">
      <dgm:prSet presAssocID="{1A2D9128-276D-8E43-A0B3-8062798DC530}" presName="root2" presStyleCnt="0"/>
      <dgm:spPr/>
    </dgm:pt>
    <dgm:pt modelId="{AF6900DA-FC0F-4C4D-A445-E32C60A99918}" type="pres">
      <dgm:prSet presAssocID="{1A2D9128-276D-8E43-A0B3-8062798DC530}" presName="LevelTwoTextNode" presStyleLbl="node2" presStyleIdx="1" presStyleCnt="2">
        <dgm:presLayoutVars>
          <dgm:chPref val="3"/>
        </dgm:presLayoutVars>
      </dgm:prSet>
      <dgm:spPr/>
    </dgm:pt>
    <dgm:pt modelId="{EB5DD06B-6643-8B4B-9059-D29690359D62}" type="pres">
      <dgm:prSet presAssocID="{1A2D9128-276D-8E43-A0B3-8062798DC530}" presName="level3hierChild" presStyleCnt="0"/>
      <dgm:spPr/>
    </dgm:pt>
  </dgm:ptLst>
  <dgm:cxnLst>
    <dgm:cxn modelId="{950C900F-4525-F344-9370-7E7A00F8E080}" type="presOf" srcId="{1FCE91A4-B890-A745-949C-D8DC1860F593}" destId="{99EA702A-14DC-8D4C-9DF0-F38D2CC0BFE2}" srcOrd="0" destOrd="0" presId="urn:microsoft.com/office/officeart/2005/8/layout/hierarchy2"/>
    <dgm:cxn modelId="{8DB48944-6917-9B4D-9750-86EFC5DA319E}" srcId="{1AAD45B1-7D1F-5640-86B1-F31EDD05E502}" destId="{F4DBC19D-86F9-594A-A30C-2AEC37020A72}" srcOrd="0" destOrd="0" parTransId="{1C994A12-1DE2-7342-9F48-E961B737AED2}" sibTransId="{E9840A4A-2A5A-F846-9D8E-68719F8CEB80}"/>
    <dgm:cxn modelId="{8051284C-5A70-7540-A9BD-DD005E4FAC23}" type="presOf" srcId="{50465084-07CE-CD45-B7DB-6669209F26FF}" destId="{0A5BC252-DDF3-AA41-B480-541C72E38AB0}" srcOrd="0" destOrd="0" presId="urn:microsoft.com/office/officeart/2005/8/layout/hierarchy2"/>
    <dgm:cxn modelId="{F8FCEB51-75FC-A443-BCE4-AEF7AA027FBA}" type="presOf" srcId="{50465084-07CE-CD45-B7DB-6669209F26FF}" destId="{948E743E-5F80-6B41-8CFF-34077C8DF72A}" srcOrd="1" destOrd="0" presId="urn:microsoft.com/office/officeart/2005/8/layout/hierarchy2"/>
    <dgm:cxn modelId="{8BF11755-8744-7041-A87B-1E7E3DD81F3E}" srcId="{1FCE91A4-B890-A745-949C-D8DC1860F593}" destId="{1AAD45B1-7D1F-5640-86B1-F31EDD05E502}" srcOrd="0" destOrd="0" parTransId="{709A74ED-76C1-B345-81E1-4F86BA88FB21}" sibTransId="{3942CA1A-79FA-F24E-B11B-FE9ABF0763EB}"/>
    <dgm:cxn modelId="{7418185A-8D6F-7346-91CC-E8A57BA091F0}" type="presOf" srcId="{1C994A12-1DE2-7342-9F48-E961B737AED2}" destId="{BE9A089F-36BD-3F40-A8C0-EE0AC04E656D}" srcOrd="1" destOrd="0" presId="urn:microsoft.com/office/officeart/2005/8/layout/hierarchy2"/>
    <dgm:cxn modelId="{D130A25B-A672-B844-9DBD-FAD8D409EB5E}" type="presOf" srcId="{1A2D9128-276D-8E43-A0B3-8062798DC530}" destId="{AF6900DA-FC0F-4C4D-A445-E32C60A99918}" srcOrd="0" destOrd="0" presId="urn:microsoft.com/office/officeart/2005/8/layout/hierarchy2"/>
    <dgm:cxn modelId="{F2A9F060-8659-E64E-ADEE-8AE9FC568529}" type="presOf" srcId="{1C994A12-1DE2-7342-9F48-E961B737AED2}" destId="{00FE380B-9280-2441-90B6-C9F8A4A57A21}" srcOrd="0" destOrd="0" presId="urn:microsoft.com/office/officeart/2005/8/layout/hierarchy2"/>
    <dgm:cxn modelId="{1FED8466-D640-FE4A-95F3-9980D1721C78}" srcId="{1AAD45B1-7D1F-5640-86B1-F31EDD05E502}" destId="{1A2D9128-276D-8E43-A0B3-8062798DC530}" srcOrd="1" destOrd="0" parTransId="{50465084-07CE-CD45-B7DB-6669209F26FF}" sibTransId="{CCAD0E91-9F76-C340-8CD4-D2501C43E0AA}"/>
    <dgm:cxn modelId="{EDD6AF98-7383-014E-AF89-E650639D1401}" type="presOf" srcId="{1AAD45B1-7D1F-5640-86B1-F31EDD05E502}" destId="{B5EEAD98-B8D8-5141-9871-2FA0281BA403}" srcOrd="0" destOrd="0" presId="urn:microsoft.com/office/officeart/2005/8/layout/hierarchy2"/>
    <dgm:cxn modelId="{C05E23F9-C43E-5A49-905C-672DCE13CB1E}" type="presOf" srcId="{F4DBC19D-86F9-594A-A30C-2AEC37020A72}" destId="{84184D61-18E2-4848-AC62-19D7ADACE42B}" srcOrd="0" destOrd="0" presId="urn:microsoft.com/office/officeart/2005/8/layout/hierarchy2"/>
    <dgm:cxn modelId="{0A2388BA-FD91-4F4B-A96C-092E57811E6C}" type="presParOf" srcId="{99EA702A-14DC-8D4C-9DF0-F38D2CC0BFE2}" destId="{E00DC5ED-2CB2-5942-82AA-36CCC55B5583}" srcOrd="0" destOrd="0" presId="urn:microsoft.com/office/officeart/2005/8/layout/hierarchy2"/>
    <dgm:cxn modelId="{DC6B2770-D23D-394C-A5E4-6A2393EC9956}" type="presParOf" srcId="{E00DC5ED-2CB2-5942-82AA-36CCC55B5583}" destId="{B5EEAD98-B8D8-5141-9871-2FA0281BA403}" srcOrd="0" destOrd="0" presId="urn:microsoft.com/office/officeart/2005/8/layout/hierarchy2"/>
    <dgm:cxn modelId="{79E96CA7-1886-F94C-A675-DCF3EC85769F}" type="presParOf" srcId="{E00DC5ED-2CB2-5942-82AA-36CCC55B5583}" destId="{0219E77E-EC00-CF41-9358-A07D8A42D533}" srcOrd="1" destOrd="0" presId="urn:microsoft.com/office/officeart/2005/8/layout/hierarchy2"/>
    <dgm:cxn modelId="{72C5C8F4-A839-BD44-A5E2-7B88FA412321}" type="presParOf" srcId="{0219E77E-EC00-CF41-9358-A07D8A42D533}" destId="{00FE380B-9280-2441-90B6-C9F8A4A57A21}" srcOrd="0" destOrd="0" presId="urn:microsoft.com/office/officeart/2005/8/layout/hierarchy2"/>
    <dgm:cxn modelId="{956C7C25-0C97-C44E-A87A-AF505312C0C0}" type="presParOf" srcId="{00FE380B-9280-2441-90B6-C9F8A4A57A21}" destId="{BE9A089F-36BD-3F40-A8C0-EE0AC04E656D}" srcOrd="0" destOrd="0" presId="urn:microsoft.com/office/officeart/2005/8/layout/hierarchy2"/>
    <dgm:cxn modelId="{FBAB9A04-3B56-184F-B5BA-E4B93713841B}" type="presParOf" srcId="{0219E77E-EC00-CF41-9358-A07D8A42D533}" destId="{575BD628-A01A-F944-B243-F6833EEB2FB3}" srcOrd="1" destOrd="0" presId="urn:microsoft.com/office/officeart/2005/8/layout/hierarchy2"/>
    <dgm:cxn modelId="{8A3E4FBB-A5F3-1E4B-B6B8-D477AED532CA}" type="presParOf" srcId="{575BD628-A01A-F944-B243-F6833EEB2FB3}" destId="{84184D61-18E2-4848-AC62-19D7ADACE42B}" srcOrd="0" destOrd="0" presId="urn:microsoft.com/office/officeart/2005/8/layout/hierarchy2"/>
    <dgm:cxn modelId="{1EFB3B93-D9FD-8840-85D6-B5B3723013BC}" type="presParOf" srcId="{575BD628-A01A-F944-B243-F6833EEB2FB3}" destId="{CAD311F0-0F7B-0A4D-9C9A-0528FC108B28}" srcOrd="1" destOrd="0" presId="urn:microsoft.com/office/officeart/2005/8/layout/hierarchy2"/>
    <dgm:cxn modelId="{8C09F133-CC26-F540-A357-F39C76B8F6A4}" type="presParOf" srcId="{0219E77E-EC00-CF41-9358-A07D8A42D533}" destId="{0A5BC252-DDF3-AA41-B480-541C72E38AB0}" srcOrd="2" destOrd="0" presId="urn:microsoft.com/office/officeart/2005/8/layout/hierarchy2"/>
    <dgm:cxn modelId="{DF939690-0149-B940-9AC7-C754863E718A}" type="presParOf" srcId="{0A5BC252-DDF3-AA41-B480-541C72E38AB0}" destId="{948E743E-5F80-6B41-8CFF-34077C8DF72A}" srcOrd="0" destOrd="0" presId="urn:microsoft.com/office/officeart/2005/8/layout/hierarchy2"/>
    <dgm:cxn modelId="{B8C59734-D699-044C-9805-C3ED8EE9EE98}" type="presParOf" srcId="{0219E77E-EC00-CF41-9358-A07D8A42D533}" destId="{542CA09D-9906-F448-85F2-A518DCEDE031}" srcOrd="3" destOrd="0" presId="urn:microsoft.com/office/officeart/2005/8/layout/hierarchy2"/>
    <dgm:cxn modelId="{C226752A-0A41-6440-A383-5F6310C25D27}" type="presParOf" srcId="{542CA09D-9906-F448-85F2-A518DCEDE031}" destId="{AF6900DA-FC0F-4C4D-A445-E32C60A99918}" srcOrd="0" destOrd="0" presId="urn:microsoft.com/office/officeart/2005/8/layout/hierarchy2"/>
    <dgm:cxn modelId="{7B49A02A-866B-B74F-A720-D3D195FF018C}" type="presParOf" srcId="{542CA09D-9906-F448-85F2-A518DCEDE031}" destId="{EB5DD06B-6643-8B4B-9059-D29690359D62}"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1FCE91A4-B890-A745-949C-D8DC1860F593}" type="doc">
      <dgm:prSet loTypeId="urn:microsoft.com/office/officeart/2005/8/layout/hierarchy2" loCatId="" qsTypeId="urn:microsoft.com/office/officeart/2005/8/quickstyle/simple1" qsCatId="simple" csTypeId="urn:microsoft.com/office/officeart/2005/8/colors/accent1_2" csCatId="accent1" phldr="1"/>
      <dgm:spPr/>
      <dgm:t>
        <a:bodyPr/>
        <a:lstStyle/>
        <a:p>
          <a:endParaRPr lang="it-IT"/>
        </a:p>
      </dgm:t>
    </dgm:pt>
    <dgm:pt modelId="{AEDDF915-91FD-B348-960F-C596AFBBBB5E}">
      <dgm:prSet/>
      <dgm:spPr/>
      <dgm:t>
        <a:bodyPr/>
        <a:lstStyle/>
        <a:p>
          <a:r>
            <a:rPr lang="it-IT" dirty="0"/>
            <a:t>cancellazione beni concessi in locazione finanziaria</a:t>
          </a:r>
        </a:p>
      </dgm:t>
    </dgm:pt>
    <dgm:pt modelId="{204B21A1-D1A2-D74A-A3EA-84FB90ABFD54}" type="parTrans" cxnId="{56CC1637-EFC4-8844-A804-A29E50B31B68}">
      <dgm:prSet/>
      <dgm:spPr/>
      <dgm:t>
        <a:bodyPr/>
        <a:lstStyle/>
        <a:p>
          <a:endParaRPr lang="it-IT"/>
        </a:p>
      </dgm:t>
    </dgm:pt>
    <dgm:pt modelId="{BB875FFB-0BBE-EA4B-8217-8FBD50EE3BB9}" type="sibTrans" cxnId="{56CC1637-EFC4-8844-A804-A29E50B31B68}">
      <dgm:prSet/>
      <dgm:spPr/>
      <dgm:t>
        <a:bodyPr/>
        <a:lstStyle/>
        <a:p>
          <a:endParaRPr lang="it-IT"/>
        </a:p>
      </dgm:t>
    </dgm:pt>
    <dgm:pt modelId="{4FE534D5-ECF8-F14A-9C72-F127B586B9E5}">
      <dgm:prSet/>
      <dgm:spPr/>
      <dgm:t>
        <a:bodyPr/>
        <a:lstStyle/>
        <a:p>
          <a:r>
            <a:rPr lang="it-IT" dirty="0"/>
            <a:t>credito nei confronti del locatore per finanziamento concesso</a:t>
          </a:r>
        </a:p>
      </dgm:t>
    </dgm:pt>
    <dgm:pt modelId="{C6D91FF3-7693-724F-94DC-FF9C93CABE51}" type="parTrans" cxnId="{EB4F34F2-1D29-0140-9100-5C6E4E8CF8CB}">
      <dgm:prSet/>
      <dgm:spPr/>
      <dgm:t>
        <a:bodyPr/>
        <a:lstStyle/>
        <a:p>
          <a:endParaRPr lang="it-IT"/>
        </a:p>
      </dgm:t>
    </dgm:pt>
    <dgm:pt modelId="{2575E886-5AF8-E849-BC39-275AD2FC5D5C}" type="sibTrans" cxnId="{EB4F34F2-1D29-0140-9100-5C6E4E8CF8CB}">
      <dgm:prSet/>
      <dgm:spPr/>
      <dgm:t>
        <a:bodyPr/>
        <a:lstStyle/>
        <a:p>
          <a:endParaRPr lang="it-IT"/>
        </a:p>
      </dgm:t>
    </dgm:pt>
    <dgm:pt modelId="{C98A2C22-B5C5-C041-9F09-9D91DAF95954}">
      <dgm:prSet/>
      <dgm:spPr>
        <a:solidFill>
          <a:schemeClr val="accent2">
            <a:lumMod val="20000"/>
            <a:lumOff val="80000"/>
          </a:schemeClr>
        </a:solidFill>
        <a:ln w="19050"/>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it-IT" dirty="0">
              <a:solidFill>
                <a:srgbClr val="FF0000"/>
              </a:solidFill>
            </a:rPr>
            <a:t>- Attivo</a:t>
          </a:r>
        </a:p>
        <a:p>
          <a:pPr marL="0" lvl="0" defTabSz="577850">
            <a:lnSpc>
              <a:spcPct val="90000"/>
            </a:lnSpc>
            <a:spcBef>
              <a:spcPct val="0"/>
            </a:spcBef>
            <a:spcAft>
              <a:spcPct val="35000"/>
            </a:spcAft>
            <a:buNone/>
          </a:pPr>
          <a:endParaRPr lang="it-IT" dirty="0"/>
        </a:p>
      </dgm:t>
    </dgm:pt>
    <dgm:pt modelId="{EA66570F-2C04-B143-A11A-BB4A46FF950B}" type="parTrans" cxnId="{20F9F450-3653-1E4E-A651-B0AFA4A91020}">
      <dgm:prSet/>
      <dgm:spPr/>
      <dgm:t>
        <a:bodyPr/>
        <a:lstStyle/>
        <a:p>
          <a:endParaRPr lang="it-IT"/>
        </a:p>
      </dgm:t>
    </dgm:pt>
    <dgm:pt modelId="{929B6BC0-ACF6-1D49-8D80-DE40FA0E598D}" type="sibTrans" cxnId="{20F9F450-3653-1E4E-A651-B0AFA4A91020}">
      <dgm:prSet/>
      <dgm:spPr/>
      <dgm:t>
        <a:bodyPr/>
        <a:lstStyle/>
        <a:p>
          <a:endParaRPr lang="it-IT"/>
        </a:p>
      </dgm:t>
    </dgm:pt>
    <dgm:pt modelId="{0D78C86C-926B-6147-9F03-0D3AFAC7F2B3}">
      <dgm:prSet/>
      <dgm:spPr>
        <a:solidFill>
          <a:schemeClr val="accent2">
            <a:lumMod val="20000"/>
            <a:lumOff val="80000"/>
          </a:schemeClr>
        </a:solidFill>
        <a:ln w="19050"/>
      </dgm:spPr>
      <dgm:t>
        <a:bodyPr/>
        <a:lstStyle/>
        <a:p>
          <a:r>
            <a:rPr lang="it-IT" dirty="0">
              <a:solidFill>
                <a:srgbClr val="FF0000"/>
              </a:solidFill>
            </a:rPr>
            <a:t>+ Attivo</a:t>
          </a:r>
        </a:p>
      </dgm:t>
    </dgm:pt>
    <dgm:pt modelId="{BDE1D8B7-0110-8C46-856C-015DC70C7B72}" type="parTrans" cxnId="{CA96E08E-A3BA-F740-B341-DBD06A64B576}">
      <dgm:prSet/>
      <dgm:spPr/>
      <dgm:t>
        <a:bodyPr/>
        <a:lstStyle/>
        <a:p>
          <a:endParaRPr lang="it-IT"/>
        </a:p>
      </dgm:t>
    </dgm:pt>
    <dgm:pt modelId="{A1438AAE-566B-E04C-9EC7-AAC56C6179B1}" type="sibTrans" cxnId="{CA96E08E-A3BA-F740-B341-DBD06A64B576}">
      <dgm:prSet/>
      <dgm:spPr/>
      <dgm:t>
        <a:bodyPr/>
        <a:lstStyle/>
        <a:p>
          <a:endParaRPr lang="it-IT"/>
        </a:p>
      </dgm:t>
    </dgm:pt>
    <dgm:pt modelId="{1AAD45B1-7D1F-5640-86B1-F31EDD05E502}">
      <dgm:prSet phldrT="[Testo]" custT="1"/>
      <dgm:spPr/>
      <dgm:t>
        <a:bodyPr/>
        <a:lstStyle/>
        <a:p>
          <a:r>
            <a:rPr lang="it-IT" sz="1800" dirty="0"/>
            <a:t>LF  </a:t>
          </a:r>
          <a:r>
            <a:rPr lang="it-IT" sz="1800" b="1" dirty="0">
              <a:solidFill>
                <a:srgbClr val="FF0000"/>
              </a:solidFill>
            </a:rPr>
            <a:t>Locatario</a:t>
          </a:r>
        </a:p>
        <a:p>
          <a:r>
            <a:rPr lang="it-IT" sz="1400" b="1" dirty="0">
              <a:solidFill>
                <a:srgbClr val="FFFF00"/>
              </a:solidFill>
            </a:rPr>
            <a:t>RILEVAZIONE INIZIALE (decorrenza locazione)</a:t>
          </a:r>
        </a:p>
      </dgm:t>
    </dgm:pt>
    <dgm:pt modelId="{3942CA1A-79FA-F24E-B11B-FE9ABF0763EB}" type="sibTrans" cxnId="{8BF11755-8744-7041-A87B-1E7E3DD81F3E}">
      <dgm:prSet/>
      <dgm:spPr/>
      <dgm:t>
        <a:bodyPr/>
        <a:lstStyle/>
        <a:p>
          <a:endParaRPr lang="it-IT"/>
        </a:p>
      </dgm:t>
    </dgm:pt>
    <dgm:pt modelId="{709A74ED-76C1-B345-81E1-4F86BA88FB21}" type="parTrans" cxnId="{8BF11755-8744-7041-A87B-1E7E3DD81F3E}">
      <dgm:prSet/>
      <dgm:spPr/>
      <dgm:t>
        <a:bodyPr/>
        <a:lstStyle/>
        <a:p>
          <a:endParaRPr lang="it-IT"/>
        </a:p>
      </dgm:t>
    </dgm:pt>
    <dgm:pt modelId="{99EA702A-14DC-8D4C-9DF0-F38D2CC0BFE2}" type="pres">
      <dgm:prSet presAssocID="{1FCE91A4-B890-A745-949C-D8DC1860F593}" presName="diagram" presStyleCnt="0">
        <dgm:presLayoutVars>
          <dgm:chPref val="1"/>
          <dgm:dir/>
          <dgm:animOne val="branch"/>
          <dgm:animLvl val="lvl"/>
          <dgm:resizeHandles val="exact"/>
        </dgm:presLayoutVars>
      </dgm:prSet>
      <dgm:spPr/>
    </dgm:pt>
    <dgm:pt modelId="{E00DC5ED-2CB2-5942-82AA-36CCC55B5583}" type="pres">
      <dgm:prSet presAssocID="{1AAD45B1-7D1F-5640-86B1-F31EDD05E502}" presName="root1" presStyleCnt="0"/>
      <dgm:spPr/>
    </dgm:pt>
    <dgm:pt modelId="{B5EEAD98-B8D8-5141-9871-2FA0281BA403}" type="pres">
      <dgm:prSet presAssocID="{1AAD45B1-7D1F-5640-86B1-F31EDD05E502}" presName="LevelOneTextNode" presStyleLbl="node0" presStyleIdx="0" presStyleCnt="1">
        <dgm:presLayoutVars>
          <dgm:chPref val="3"/>
        </dgm:presLayoutVars>
      </dgm:prSet>
      <dgm:spPr/>
    </dgm:pt>
    <dgm:pt modelId="{0219E77E-EC00-CF41-9358-A07D8A42D533}" type="pres">
      <dgm:prSet presAssocID="{1AAD45B1-7D1F-5640-86B1-F31EDD05E502}" presName="level2hierChild" presStyleCnt="0"/>
      <dgm:spPr/>
    </dgm:pt>
    <dgm:pt modelId="{2FECD01B-F5F9-A641-8B85-8F77A09FE7B6}" type="pres">
      <dgm:prSet presAssocID="{204B21A1-D1A2-D74A-A3EA-84FB90ABFD54}" presName="conn2-1" presStyleLbl="parChTrans1D2" presStyleIdx="0" presStyleCnt="2"/>
      <dgm:spPr/>
    </dgm:pt>
    <dgm:pt modelId="{A543BDD2-EB48-854C-AE68-4BE869017E74}" type="pres">
      <dgm:prSet presAssocID="{204B21A1-D1A2-D74A-A3EA-84FB90ABFD54}" presName="connTx" presStyleLbl="parChTrans1D2" presStyleIdx="0" presStyleCnt="2"/>
      <dgm:spPr/>
    </dgm:pt>
    <dgm:pt modelId="{030A91A4-98AD-9542-BC5A-6C5A146D84DD}" type="pres">
      <dgm:prSet presAssocID="{AEDDF915-91FD-B348-960F-C596AFBBBB5E}" presName="root2" presStyleCnt="0"/>
      <dgm:spPr/>
    </dgm:pt>
    <dgm:pt modelId="{381E87FD-B8F1-5E4D-BF2E-3F32B2FBDE09}" type="pres">
      <dgm:prSet presAssocID="{AEDDF915-91FD-B348-960F-C596AFBBBB5E}" presName="LevelTwoTextNode" presStyleLbl="node2" presStyleIdx="0" presStyleCnt="2">
        <dgm:presLayoutVars>
          <dgm:chPref val="3"/>
        </dgm:presLayoutVars>
      </dgm:prSet>
      <dgm:spPr/>
    </dgm:pt>
    <dgm:pt modelId="{15421F25-EAD9-1A4E-868C-547F0F23B0C5}" type="pres">
      <dgm:prSet presAssocID="{AEDDF915-91FD-B348-960F-C596AFBBBB5E}" presName="level3hierChild" presStyleCnt="0"/>
      <dgm:spPr/>
    </dgm:pt>
    <dgm:pt modelId="{05D8F9EB-68EA-6E4D-B956-8486C6EBA08B}" type="pres">
      <dgm:prSet presAssocID="{EA66570F-2C04-B143-A11A-BB4A46FF950B}" presName="conn2-1" presStyleLbl="parChTrans1D3" presStyleIdx="0" presStyleCnt="2"/>
      <dgm:spPr/>
    </dgm:pt>
    <dgm:pt modelId="{724532B2-A216-4947-8309-3A587D9E08E1}" type="pres">
      <dgm:prSet presAssocID="{EA66570F-2C04-B143-A11A-BB4A46FF950B}" presName="connTx" presStyleLbl="parChTrans1D3" presStyleIdx="0" presStyleCnt="2"/>
      <dgm:spPr/>
    </dgm:pt>
    <dgm:pt modelId="{651DFF87-EF09-2A43-A3E4-895C53442A0D}" type="pres">
      <dgm:prSet presAssocID="{C98A2C22-B5C5-C041-9F09-9D91DAF95954}" presName="root2" presStyleCnt="0"/>
      <dgm:spPr/>
    </dgm:pt>
    <dgm:pt modelId="{24D2F53B-5279-8745-A90D-481DFEC09321}" type="pres">
      <dgm:prSet presAssocID="{C98A2C22-B5C5-C041-9F09-9D91DAF95954}" presName="LevelTwoTextNode" presStyleLbl="node3" presStyleIdx="0" presStyleCnt="2">
        <dgm:presLayoutVars>
          <dgm:chPref val="3"/>
        </dgm:presLayoutVars>
      </dgm:prSet>
      <dgm:spPr/>
    </dgm:pt>
    <dgm:pt modelId="{054C6533-B3B4-2E47-AF78-D75ABBABBF1F}" type="pres">
      <dgm:prSet presAssocID="{C98A2C22-B5C5-C041-9F09-9D91DAF95954}" presName="level3hierChild" presStyleCnt="0"/>
      <dgm:spPr/>
    </dgm:pt>
    <dgm:pt modelId="{C1D0DB7F-6A38-0D42-912B-6B154C046679}" type="pres">
      <dgm:prSet presAssocID="{C6D91FF3-7693-724F-94DC-FF9C93CABE51}" presName="conn2-1" presStyleLbl="parChTrans1D2" presStyleIdx="1" presStyleCnt="2"/>
      <dgm:spPr/>
    </dgm:pt>
    <dgm:pt modelId="{29EA4F25-0AE7-B144-807F-A295EE981D5E}" type="pres">
      <dgm:prSet presAssocID="{C6D91FF3-7693-724F-94DC-FF9C93CABE51}" presName="connTx" presStyleLbl="parChTrans1D2" presStyleIdx="1" presStyleCnt="2"/>
      <dgm:spPr/>
    </dgm:pt>
    <dgm:pt modelId="{E58BCC7B-598E-4648-B739-0D3A2FA09DF2}" type="pres">
      <dgm:prSet presAssocID="{4FE534D5-ECF8-F14A-9C72-F127B586B9E5}" presName="root2" presStyleCnt="0"/>
      <dgm:spPr/>
    </dgm:pt>
    <dgm:pt modelId="{0A0CE861-7AE7-A24C-B846-04185848C06E}" type="pres">
      <dgm:prSet presAssocID="{4FE534D5-ECF8-F14A-9C72-F127B586B9E5}" presName="LevelTwoTextNode" presStyleLbl="node2" presStyleIdx="1" presStyleCnt="2">
        <dgm:presLayoutVars>
          <dgm:chPref val="3"/>
        </dgm:presLayoutVars>
      </dgm:prSet>
      <dgm:spPr/>
    </dgm:pt>
    <dgm:pt modelId="{ACD1BA18-8669-AE43-8E7B-74A705393E55}" type="pres">
      <dgm:prSet presAssocID="{4FE534D5-ECF8-F14A-9C72-F127B586B9E5}" presName="level3hierChild" presStyleCnt="0"/>
      <dgm:spPr/>
    </dgm:pt>
    <dgm:pt modelId="{1BE241DA-39BE-054E-96FD-415DA703D38C}" type="pres">
      <dgm:prSet presAssocID="{BDE1D8B7-0110-8C46-856C-015DC70C7B72}" presName="conn2-1" presStyleLbl="parChTrans1D3" presStyleIdx="1" presStyleCnt="2"/>
      <dgm:spPr/>
    </dgm:pt>
    <dgm:pt modelId="{4648B98D-9318-0B47-BA02-AF0E42E50A4E}" type="pres">
      <dgm:prSet presAssocID="{BDE1D8B7-0110-8C46-856C-015DC70C7B72}" presName="connTx" presStyleLbl="parChTrans1D3" presStyleIdx="1" presStyleCnt="2"/>
      <dgm:spPr/>
    </dgm:pt>
    <dgm:pt modelId="{3967CB3D-7C92-664F-9FE0-D804360ABD8D}" type="pres">
      <dgm:prSet presAssocID="{0D78C86C-926B-6147-9F03-0D3AFAC7F2B3}" presName="root2" presStyleCnt="0"/>
      <dgm:spPr/>
    </dgm:pt>
    <dgm:pt modelId="{C0F993BF-627F-8747-9D38-12257D603F45}" type="pres">
      <dgm:prSet presAssocID="{0D78C86C-926B-6147-9F03-0D3AFAC7F2B3}" presName="LevelTwoTextNode" presStyleLbl="node3" presStyleIdx="1" presStyleCnt="2">
        <dgm:presLayoutVars>
          <dgm:chPref val="3"/>
        </dgm:presLayoutVars>
      </dgm:prSet>
      <dgm:spPr/>
    </dgm:pt>
    <dgm:pt modelId="{47ECF144-EEBF-D841-8FFE-005F4E91FD9C}" type="pres">
      <dgm:prSet presAssocID="{0D78C86C-926B-6147-9F03-0D3AFAC7F2B3}" presName="level3hierChild" presStyleCnt="0"/>
      <dgm:spPr/>
    </dgm:pt>
  </dgm:ptLst>
  <dgm:cxnLst>
    <dgm:cxn modelId="{74B24700-7064-3542-81B2-1ED3EE7EEB89}" type="presOf" srcId="{BDE1D8B7-0110-8C46-856C-015DC70C7B72}" destId="{1BE241DA-39BE-054E-96FD-415DA703D38C}" srcOrd="0" destOrd="0" presId="urn:microsoft.com/office/officeart/2005/8/layout/hierarchy2"/>
    <dgm:cxn modelId="{950C900F-4525-F344-9370-7E7A00F8E080}" type="presOf" srcId="{1FCE91A4-B890-A745-949C-D8DC1860F593}" destId="{99EA702A-14DC-8D4C-9DF0-F38D2CC0BFE2}" srcOrd="0" destOrd="0" presId="urn:microsoft.com/office/officeart/2005/8/layout/hierarchy2"/>
    <dgm:cxn modelId="{56CC1637-EFC4-8844-A804-A29E50B31B68}" srcId="{1AAD45B1-7D1F-5640-86B1-F31EDD05E502}" destId="{AEDDF915-91FD-B348-960F-C596AFBBBB5E}" srcOrd="0" destOrd="0" parTransId="{204B21A1-D1A2-D74A-A3EA-84FB90ABFD54}" sibTransId="{BB875FFB-0BBE-EA4B-8217-8FBD50EE3BB9}"/>
    <dgm:cxn modelId="{20F9F450-3653-1E4E-A651-B0AFA4A91020}" srcId="{AEDDF915-91FD-B348-960F-C596AFBBBB5E}" destId="{C98A2C22-B5C5-C041-9F09-9D91DAF95954}" srcOrd="0" destOrd="0" parTransId="{EA66570F-2C04-B143-A11A-BB4A46FF950B}" sibTransId="{929B6BC0-ACF6-1D49-8D80-DE40FA0E598D}"/>
    <dgm:cxn modelId="{7D4E9C52-73B1-A04C-BC8E-67FE6B23BEA7}" type="presOf" srcId="{C6D91FF3-7693-724F-94DC-FF9C93CABE51}" destId="{29EA4F25-0AE7-B144-807F-A295EE981D5E}" srcOrd="1" destOrd="0" presId="urn:microsoft.com/office/officeart/2005/8/layout/hierarchy2"/>
    <dgm:cxn modelId="{8BF11755-8744-7041-A87B-1E7E3DD81F3E}" srcId="{1FCE91A4-B890-A745-949C-D8DC1860F593}" destId="{1AAD45B1-7D1F-5640-86B1-F31EDD05E502}" srcOrd="0" destOrd="0" parTransId="{709A74ED-76C1-B345-81E1-4F86BA88FB21}" sibTransId="{3942CA1A-79FA-F24E-B11B-FE9ABF0763EB}"/>
    <dgm:cxn modelId="{78EB3868-C6DF-534B-9493-15CF9AB69C53}" type="presOf" srcId="{AEDDF915-91FD-B348-960F-C596AFBBBB5E}" destId="{381E87FD-B8F1-5E4D-BF2E-3F32B2FBDE09}" srcOrd="0" destOrd="0" presId="urn:microsoft.com/office/officeart/2005/8/layout/hierarchy2"/>
    <dgm:cxn modelId="{7C925D82-8CF7-6048-B712-EB361D73BC6F}" type="presOf" srcId="{C98A2C22-B5C5-C041-9F09-9D91DAF95954}" destId="{24D2F53B-5279-8745-A90D-481DFEC09321}" srcOrd="0" destOrd="0" presId="urn:microsoft.com/office/officeart/2005/8/layout/hierarchy2"/>
    <dgm:cxn modelId="{CA96E08E-A3BA-F740-B341-DBD06A64B576}" srcId="{4FE534D5-ECF8-F14A-9C72-F127B586B9E5}" destId="{0D78C86C-926B-6147-9F03-0D3AFAC7F2B3}" srcOrd="0" destOrd="0" parTransId="{BDE1D8B7-0110-8C46-856C-015DC70C7B72}" sibTransId="{A1438AAE-566B-E04C-9EC7-AAC56C6179B1}"/>
    <dgm:cxn modelId="{3E1E7191-0E3F-6249-82D5-817B68178835}" type="presOf" srcId="{EA66570F-2C04-B143-A11A-BB4A46FF950B}" destId="{724532B2-A216-4947-8309-3A587D9E08E1}" srcOrd="1" destOrd="0" presId="urn:microsoft.com/office/officeart/2005/8/layout/hierarchy2"/>
    <dgm:cxn modelId="{EDD6AF98-7383-014E-AF89-E650639D1401}" type="presOf" srcId="{1AAD45B1-7D1F-5640-86B1-F31EDD05E502}" destId="{B5EEAD98-B8D8-5141-9871-2FA0281BA403}" srcOrd="0" destOrd="0" presId="urn:microsoft.com/office/officeart/2005/8/layout/hierarchy2"/>
    <dgm:cxn modelId="{57E6389F-6745-5943-A3A3-757817ADBA5B}" type="presOf" srcId="{204B21A1-D1A2-D74A-A3EA-84FB90ABFD54}" destId="{2FECD01B-F5F9-A641-8B85-8F77A09FE7B6}" srcOrd="0" destOrd="0" presId="urn:microsoft.com/office/officeart/2005/8/layout/hierarchy2"/>
    <dgm:cxn modelId="{F2F769A4-DA21-A641-B160-30102D27582C}" type="presOf" srcId="{204B21A1-D1A2-D74A-A3EA-84FB90ABFD54}" destId="{A543BDD2-EB48-854C-AE68-4BE869017E74}" srcOrd="1" destOrd="0" presId="urn:microsoft.com/office/officeart/2005/8/layout/hierarchy2"/>
    <dgm:cxn modelId="{500722CA-7B43-B241-B8BD-33AB1735624C}" type="presOf" srcId="{4FE534D5-ECF8-F14A-9C72-F127B586B9E5}" destId="{0A0CE861-7AE7-A24C-B846-04185848C06E}" srcOrd="0" destOrd="0" presId="urn:microsoft.com/office/officeart/2005/8/layout/hierarchy2"/>
    <dgm:cxn modelId="{DFBD8FD4-B495-4449-A7A0-B197A696AB03}" type="presOf" srcId="{EA66570F-2C04-B143-A11A-BB4A46FF950B}" destId="{05D8F9EB-68EA-6E4D-B956-8486C6EBA08B}" srcOrd="0" destOrd="0" presId="urn:microsoft.com/office/officeart/2005/8/layout/hierarchy2"/>
    <dgm:cxn modelId="{4CFE6AEF-277A-D44C-829C-84E3A50F12C3}" type="presOf" srcId="{C6D91FF3-7693-724F-94DC-FF9C93CABE51}" destId="{C1D0DB7F-6A38-0D42-912B-6B154C046679}" srcOrd="0" destOrd="0" presId="urn:microsoft.com/office/officeart/2005/8/layout/hierarchy2"/>
    <dgm:cxn modelId="{B8EBC1EF-72DB-0C4D-B221-CB375808FB56}" type="presOf" srcId="{BDE1D8B7-0110-8C46-856C-015DC70C7B72}" destId="{4648B98D-9318-0B47-BA02-AF0E42E50A4E}" srcOrd="1" destOrd="0" presId="urn:microsoft.com/office/officeart/2005/8/layout/hierarchy2"/>
    <dgm:cxn modelId="{EB4F34F2-1D29-0140-9100-5C6E4E8CF8CB}" srcId="{1AAD45B1-7D1F-5640-86B1-F31EDD05E502}" destId="{4FE534D5-ECF8-F14A-9C72-F127B586B9E5}" srcOrd="1" destOrd="0" parTransId="{C6D91FF3-7693-724F-94DC-FF9C93CABE51}" sibTransId="{2575E886-5AF8-E849-BC39-275AD2FC5D5C}"/>
    <dgm:cxn modelId="{BD7E03F5-4DDF-C740-B319-AB187E3C3465}" type="presOf" srcId="{0D78C86C-926B-6147-9F03-0D3AFAC7F2B3}" destId="{C0F993BF-627F-8747-9D38-12257D603F45}" srcOrd="0" destOrd="0" presId="urn:microsoft.com/office/officeart/2005/8/layout/hierarchy2"/>
    <dgm:cxn modelId="{0A2388BA-FD91-4F4B-A96C-092E57811E6C}" type="presParOf" srcId="{99EA702A-14DC-8D4C-9DF0-F38D2CC0BFE2}" destId="{E00DC5ED-2CB2-5942-82AA-36CCC55B5583}" srcOrd="0" destOrd="0" presId="urn:microsoft.com/office/officeart/2005/8/layout/hierarchy2"/>
    <dgm:cxn modelId="{DC6B2770-D23D-394C-A5E4-6A2393EC9956}" type="presParOf" srcId="{E00DC5ED-2CB2-5942-82AA-36CCC55B5583}" destId="{B5EEAD98-B8D8-5141-9871-2FA0281BA403}" srcOrd="0" destOrd="0" presId="urn:microsoft.com/office/officeart/2005/8/layout/hierarchy2"/>
    <dgm:cxn modelId="{79E96CA7-1886-F94C-A675-DCF3EC85769F}" type="presParOf" srcId="{E00DC5ED-2CB2-5942-82AA-36CCC55B5583}" destId="{0219E77E-EC00-CF41-9358-A07D8A42D533}" srcOrd="1" destOrd="0" presId="urn:microsoft.com/office/officeart/2005/8/layout/hierarchy2"/>
    <dgm:cxn modelId="{AAE8858F-912A-3E4F-BC2F-7C9B53F26EEE}" type="presParOf" srcId="{0219E77E-EC00-CF41-9358-A07D8A42D533}" destId="{2FECD01B-F5F9-A641-8B85-8F77A09FE7B6}" srcOrd="0" destOrd="0" presId="urn:microsoft.com/office/officeart/2005/8/layout/hierarchy2"/>
    <dgm:cxn modelId="{04EED8A8-7016-D843-8E6A-DF7B9589E3EE}" type="presParOf" srcId="{2FECD01B-F5F9-A641-8B85-8F77A09FE7B6}" destId="{A543BDD2-EB48-854C-AE68-4BE869017E74}" srcOrd="0" destOrd="0" presId="urn:microsoft.com/office/officeart/2005/8/layout/hierarchy2"/>
    <dgm:cxn modelId="{94C1EFAB-75A7-3441-8BB5-C1066E38DCD2}" type="presParOf" srcId="{0219E77E-EC00-CF41-9358-A07D8A42D533}" destId="{030A91A4-98AD-9542-BC5A-6C5A146D84DD}" srcOrd="1" destOrd="0" presId="urn:microsoft.com/office/officeart/2005/8/layout/hierarchy2"/>
    <dgm:cxn modelId="{B8A140D8-C80D-614B-A200-BF045F7E84F2}" type="presParOf" srcId="{030A91A4-98AD-9542-BC5A-6C5A146D84DD}" destId="{381E87FD-B8F1-5E4D-BF2E-3F32B2FBDE09}" srcOrd="0" destOrd="0" presId="urn:microsoft.com/office/officeart/2005/8/layout/hierarchy2"/>
    <dgm:cxn modelId="{F6FE4D57-A169-994E-8EE5-702FD3CC0710}" type="presParOf" srcId="{030A91A4-98AD-9542-BC5A-6C5A146D84DD}" destId="{15421F25-EAD9-1A4E-868C-547F0F23B0C5}" srcOrd="1" destOrd="0" presId="urn:microsoft.com/office/officeart/2005/8/layout/hierarchy2"/>
    <dgm:cxn modelId="{8AB5494A-69FD-F748-94B7-34B8BD721F3D}" type="presParOf" srcId="{15421F25-EAD9-1A4E-868C-547F0F23B0C5}" destId="{05D8F9EB-68EA-6E4D-B956-8486C6EBA08B}" srcOrd="0" destOrd="0" presId="urn:microsoft.com/office/officeart/2005/8/layout/hierarchy2"/>
    <dgm:cxn modelId="{9E34D16E-2231-CD4C-A505-CB1D649FBF4D}" type="presParOf" srcId="{05D8F9EB-68EA-6E4D-B956-8486C6EBA08B}" destId="{724532B2-A216-4947-8309-3A587D9E08E1}" srcOrd="0" destOrd="0" presId="urn:microsoft.com/office/officeart/2005/8/layout/hierarchy2"/>
    <dgm:cxn modelId="{7DE6EC74-9334-554F-A9B4-B06C9A867550}" type="presParOf" srcId="{15421F25-EAD9-1A4E-868C-547F0F23B0C5}" destId="{651DFF87-EF09-2A43-A3E4-895C53442A0D}" srcOrd="1" destOrd="0" presId="urn:microsoft.com/office/officeart/2005/8/layout/hierarchy2"/>
    <dgm:cxn modelId="{10AB4A7B-4909-5041-9A9D-BB4E28F79117}" type="presParOf" srcId="{651DFF87-EF09-2A43-A3E4-895C53442A0D}" destId="{24D2F53B-5279-8745-A90D-481DFEC09321}" srcOrd="0" destOrd="0" presId="urn:microsoft.com/office/officeart/2005/8/layout/hierarchy2"/>
    <dgm:cxn modelId="{2765210A-2FD5-2B46-8BDA-C53232332CC2}" type="presParOf" srcId="{651DFF87-EF09-2A43-A3E4-895C53442A0D}" destId="{054C6533-B3B4-2E47-AF78-D75ABBABBF1F}" srcOrd="1" destOrd="0" presId="urn:microsoft.com/office/officeart/2005/8/layout/hierarchy2"/>
    <dgm:cxn modelId="{79A5D257-744B-9542-98B2-0FB5A350AF18}" type="presParOf" srcId="{0219E77E-EC00-CF41-9358-A07D8A42D533}" destId="{C1D0DB7F-6A38-0D42-912B-6B154C046679}" srcOrd="2" destOrd="0" presId="urn:microsoft.com/office/officeart/2005/8/layout/hierarchy2"/>
    <dgm:cxn modelId="{1903189F-A491-4142-B4E6-7CF4C64BB474}" type="presParOf" srcId="{C1D0DB7F-6A38-0D42-912B-6B154C046679}" destId="{29EA4F25-0AE7-B144-807F-A295EE981D5E}" srcOrd="0" destOrd="0" presId="urn:microsoft.com/office/officeart/2005/8/layout/hierarchy2"/>
    <dgm:cxn modelId="{27C0439C-C084-1844-B12E-D14356A6B8DC}" type="presParOf" srcId="{0219E77E-EC00-CF41-9358-A07D8A42D533}" destId="{E58BCC7B-598E-4648-B739-0D3A2FA09DF2}" srcOrd="3" destOrd="0" presId="urn:microsoft.com/office/officeart/2005/8/layout/hierarchy2"/>
    <dgm:cxn modelId="{04AB7C4F-F7B3-0644-9AE6-9FB25A024DAA}" type="presParOf" srcId="{E58BCC7B-598E-4648-B739-0D3A2FA09DF2}" destId="{0A0CE861-7AE7-A24C-B846-04185848C06E}" srcOrd="0" destOrd="0" presId="urn:microsoft.com/office/officeart/2005/8/layout/hierarchy2"/>
    <dgm:cxn modelId="{F23BCA26-9F58-6D44-BE67-475DD15F543C}" type="presParOf" srcId="{E58BCC7B-598E-4648-B739-0D3A2FA09DF2}" destId="{ACD1BA18-8669-AE43-8E7B-74A705393E55}" srcOrd="1" destOrd="0" presId="urn:microsoft.com/office/officeart/2005/8/layout/hierarchy2"/>
    <dgm:cxn modelId="{253D03AF-B9CA-4340-9D55-E324686A42E2}" type="presParOf" srcId="{ACD1BA18-8669-AE43-8E7B-74A705393E55}" destId="{1BE241DA-39BE-054E-96FD-415DA703D38C}" srcOrd="0" destOrd="0" presId="urn:microsoft.com/office/officeart/2005/8/layout/hierarchy2"/>
    <dgm:cxn modelId="{AC2774F7-A0D9-5549-86C4-C707D599F63C}" type="presParOf" srcId="{1BE241DA-39BE-054E-96FD-415DA703D38C}" destId="{4648B98D-9318-0B47-BA02-AF0E42E50A4E}" srcOrd="0" destOrd="0" presId="urn:microsoft.com/office/officeart/2005/8/layout/hierarchy2"/>
    <dgm:cxn modelId="{2B61BDFB-EF9A-CC4D-9EC1-B3C374C7FC86}" type="presParOf" srcId="{ACD1BA18-8669-AE43-8E7B-74A705393E55}" destId="{3967CB3D-7C92-664F-9FE0-D804360ABD8D}" srcOrd="1" destOrd="0" presId="urn:microsoft.com/office/officeart/2005/8/layout/hierarchy2"/>
    <dgm:cxn modelId="{E0EC2D1D-1E1F-034F-96FA-FE75EEE9D1FD}" type="presParOf" srcId="{3967CB3D-7C92-664F-9FE0-D804360ABD8D}" destId="{C0F993BF-627F-8747-9D38-12257D603F45}" srcOrd="0" destOrd="0" presId="urn:microsoft.com/office/officeart/2005/8/layout/hierarchy2"/>
    <dgm:cxn modelId="{7483DBEA-F374-0644-B691-9189A504003D}" type="presParOf" srcId="{3967CB3D-7C92-664F-9FE0-D804360ABD8D}" destId="{47ECF144-EEBF-D841-8FFE-005F4E91FD9C}"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1FCE91A4-B890-A745-949C-D8DC1860F593}" type="doc">
      <dgm:prSet loTypeId="urn:microsoft.com/office/officeart/2005/8/layout/hierarchy2" loCatId="" qsTypeId="urn:microsoft.com/office/officeart/2005/8/quickstyle/simple1" qsCatId="simple" csTypeId="urn:microsoft.com/office/officeart/2005/8/colors/accent1_2" csCatId="accent1" phldr="1"/>
      <dgm:spPr/>
      <dgm:t>
        <a:bodyPr/>
        <a:lstStyle/>
        <a:p>
          <a:endParaRPr lang="it-IT"/>
        </a:p>
      </dgm:t>
    </dgm:pt>
    <dgm:pt modelId="{1AAD45B1-7D1F-5640-86B1-F31EDD05E502}">
      <dgm:prSet phldrT="[Testo]"/>
      <dgm:spPr/>
      <dgm:t>
        <a:bodyPr/>
        <a:lstStyle/>
        <a:p>
          <a:r>
            <a:rPr lang="it-IT" dirty="0"/>
            <a:t>LF  </a:t>
          </a:r>
          <a:r>
            <a:rPr lang="it-IT" b="1" dirty="0">
              <a:solidFill>
                <a:srgbClr val="FF0000"/>
              </a:solidFill>
            </a:rPr>
            <a:t>Locatore</a:t>
          </a:r>
        </a:p>
        <a:p>
          <a:r>
            <a:rPr lang="it-IT" b="1" dirty="0">
              <a:solidFill>
                <a:srgbClr val="FFFF00"/>
              </a:solidFill>
            </a:rPr>
            <a:t>RILEVAZIONI durante la vita dell’operazione</a:t>
          </a:r>
        </a:p>
      </dgm:t>
    </dgm:pt>
    <dgm:pt modelId="{709A74ED-76C1-B345-81E1-4F86BA88FB21}" type="parTrans" cxnId="{8BF11755-8744-7041-A87B-1E7E3DD81F3E}">
      <dgm:prSet/>
      <dgm:spPr/>
      <dgm:t>
        <a:bodyPr/>
        <a:lstStyle/>
        <a:p>
          <a:endParaRPr lang="it-IT"/>
        </a:p>
      </dgm:t>
    </dgm:pt>
    <dgm:pt modelId="{3942CA1A-79FA-F24E-B11B-FE9ABF0763EB}" type="sibTrans" cxnId="{8BF11755-8744-7041-A87B-1E7E3DD81F3E}">
      <dgm:prSet/>
      <dgm:spPr/>
      <dgm:t>
        <a:bodyPr/>
        <a:lstStyle/>
        <a:p>
          <a:endParaRPr lang="it-IT"/>
        </a:p>
      </dgm:t>
    </dgm:pt>
    <dgm:pt modelId="{F4DBC19D-86F9-594A-A30C-2AEC37020A72}">
      <dgm:prSet phldrT="[Testo]"/>
      <dgm:spPr/>
      <dgm:t>
        <a:bodyPr/>
        <a:lstStyle/>
        <a:p>
          <a:r>
            <a:rPr lang="it-IT" dirty="0"/>
            <a:t>Rilevazione quota di ammortamento bene in LF</a:t>
          </a:r>
        </a:p>
      </dgm:t>
    </dgm:pt>
    <dgm:pt modelId="{1C994A12-1DE2-7342-9F48-E961B737AED2}" type="parTrans" cxnId="{8DB48944-6917-9B4D-9750-86EFC5DA319E}">
      <dgm:prSet/>
      <dgm:spPr/>
      <dgm:t>
        <a:bodyPr/>
        <a:lstStyle/>
        <a:p>
          <a:endParaRPr lang="it-IT"/>
        </a:p>
      </dgm:t>
    </dgm:pt>
    <dgm:pt modelId="{E9840A4A-2A5A-F846-9D8E-68719F8CEB80}" type="sibTrans" cxnId="{8DB48944-6917-9B4D-9750-86EFC5DA319E}">
      <dgm:prSet/>
      <dgm:spPr/>
      <dgm:t>
        <a:bodyPr/>
        <a:lstStyle/>
        <a:p>
          <a:endParaRPr lang="it-IT"/>
        </a:p>
      </dgm:t>
    </dgm:pt>
    <dgm:pt modelId="{A949E29F-8233-2F46-A91E-C2132E491BC2}">
      <dgm:prSet/>
      <dgm:spPr/>
      <dgm:t>
        <a:bodyPr/>
        <a:lstStyle/>
        <a:p>
          <a:r>
            <a:rPr lang="it-IT" dirty="0"/>
            <a:t>Pagamento interessi passivi</a:t>
          </a:r>
        </a:p>
      </dgm:t>
    </dgm:pt>
    <dgm:pt modelId="{0C38330A-0514-3744-957C-E66F2ACF8A16}" type="parTrans" cxnId="{6D54F951-0EA7-1341-BE98-C1E6C2C44E65}">
      <dgm:prSet/>
      <dgm:spPr/>
      <dgm:t>
        <a:bodyPr/>
        <a:lstStyle/>
        <a:p>
          <a:endParaRPr lang="it-IT"/>
        </a:p>
      </dgm:t>
    </dgm:pt>
    <dgm:pt modelId="{FC982221-8C49-4643-98AF-31C274C08A84}" type="sibTrans" cxnId="{6D54F951-0EA7-1341-BE98-C1E6C2C44E65}">
      <dgm:prSet/>
      <dgm:spPr/>
      <dgm:t>
        <a:bodyPr/>
        <a:lstStyle/>
        <a:p>
          <a:endParaRPr lang="it-IT"/>
        </a:p>
      </dgm:t>
    </dgm:pt>
    <dgm:pt modelId="{119B6690-DE2C-EE47-B81D-4E5C27BBF4FB}">
      <dgm:prSet/>
      <dgm:spPr>
        <a:solidFill>
          <a:schemeClr val="accent2">
            <a:lumMod val="20000"/>
            <a:lumOff val="80000"/>
          </a:schemeClr>
        </a:solidFill>
        <a:ln w="28575"/>
      </dgm:spPr>
      <dgm:t>
        <a:bodyPr/>
        <a:lstStyle/>
        <a:p>
          <a:r>
            <a:rPr lang="it-IT" dirty="0">
              <a:solidFill>
                <a:srgbClr val="002060"/>
              </a:solidFill>
            </a:rPr>
            <a:t>+ Passivo e + Costi</a:t>
          </a:r>
        </a:p>
        <a:p>
          <a:r>
            <a:rPr lang="it-IT" dirty="0">
              <a:solidFill>
                <a:srgbClr val="002060"/>
              </a:solidFill>
            </a:rPr>
            <a:t> </a:t>
          </a:r>
          <a:r>
            <a:rPr lang="it-IT" b="1" u="sng" dirty="0">
              <a:solidFill>
                <a:srgbClr val="002060"/>
              </a:solidFill>
            </a:rPr>
            <a:t>riduzione PN</a:t>
          </a:r>
        </a:p>
      </dgm:t>
    </dgm:pt>
    <dgm:pt modelId="{3D9AF956-CE88-1C4A-9593-2B295E7DBBD1}" type="parTrans" cxnId="{1D4F9D10-482C-0343-A9E8-94725A27B809}">
      <dgm:prSet/>
      <dgm:spPr/>
      <dgm:t>
        <a:bodyPr/>
        <a:lstStyle/>
        <a:p>
          <a:endParaRPr lang="it-IT"/>
        </a:p>
      </dgm:t>
    </dgm:pt>
    <dgm:pt modelId="{BD571EA5-137A-4940-8DE2-040D6BBB67E9}" type="sibTrans" cxnId="{1D4F9D10-482C-0343-A9E8-94725A27B809}">
      <dgm:prSet/>
      <dgm:spPr/>
      <dgm:t>
        <a:bodyPr/>
        <a:lstStyle/>
        <a:p>
          <a:endParaRPr lang="it-IT"/>
        </a:p>
      </dgm:t>
    </dgm:pt>
    <dgm:pt modelId="{75BB63A8-5C32-2C43-8410-0E186862E0D0}">
      <dgm:prSet/>
      <dgm:spPr/>
      <dgm:t>
        <a:bodyPr/>
        <a:lstStyle/>
        <a:p>
          <a:r>
            <a:rPr lang="it-IT" dirty="0"/>
            <a:t>Pagamento di una parte del debito</a:t>
          </a:r>
        </a:p>
      </dgm:t>
    </dgm:pt>
    <dgm:pt modelId="{40F74D55-69F1-FD4A-B794-121368BD3427}" type="parTrans" cxnId="{BEE48806-B3E1-6F49-B143-0B17F1C88BC0}">
      <dgm:prSet/>
      <dgm:spPr/>
      <dgm:t>
        <a:bodyPr/>
        <a:lstStyle/>
        <a:p>
          <a:endParaRPr lang="it-IT"/>
        </a:p>
      </dgm:t>
    </dgm:pt>
    <dgm:pt modelId="{70F5F9D2-F43F-A647-8B88-0F72D1C468ED}" type="sibTrans" cxnId="{BEE48806-B3E1-6F49-B143-0B17F1C88BC0}">
      <dgm:prSet/>
      <dgm:spPr/>
      <dgm:t>
        <a:bodyPr/>
        <a:lstStyle/>
        <a:p>
          <a:endParaRPr lang="it-IT"/>
        </a:p>
      </dgm:t>
    </dgm:pt>
    <dgm:pt modelId="{C98A2C22-B5C5-C041-9F09-9D91DAF95954}">
      <dgm:prSet/>
      <dgm:spPr>
        <a:solidFill>
          <a:schemeClr val="accent2">
            <a:lumMod val="20000"/>
            <a:lumOff val="80000"/>
          </a:schemeClr>
        </a:solidFill>
        <a:ln w="19050"/>
      </dgm:spPr>
      <dgm:t>
        <a:bodyPr/>
        <a:lstStyle/>
        <a:p>
          <a:pPr marL="0" lvl="0" defTabSz="577850">
            <a:lnSpc>
              <a:spcPct val="90000"/>
            </a:lnSpc>
            <a:spcBef>
              <a:spcPct val="0"/>
            </a:spcBef>
            <a:spcAft>
              <a:spcPct val="35000"/>
            </a:spcAft>
            <a:buNone/>
          </a:pPr>
          <a:r>
            <a:rPr lang="it-IT" dirty="0">
              <a:solidFill>
                <a:srgbClr val="002060"/>
              </a:solidFill>
            </a:rPr>
            <a:t>+ Passivo (- Attivo) e + Costi</a:t>
          </a:r>
        </a:p>
        <a:p>
          <a:pPr marL="0" lvl="0" defTabSz="577850">
            <a:lnSpc>
              <a:spcPct val="90000"/>
            </a:lnSpc>
            <a:spcBef>
              <a:spcPct val="0"/>
            </a:spcBef>
            <a:spcAft>
              <a:spcPct val="35000"/>
            </a:spcAft>
            <a:buNone/>
          </a:pPr>
          <a:r>
            <a:rPr lang="it-IT" dirty="0">
              <a:solidFill>
                <a:srgbClr val="002060"/>
              </a:solidFill>
            </a:rPr>
            <a:t> </a:t>
          </a:r>
          <a:r>
            <a:rPr lang="it-IT" b="1" u="sng" dirty="0">
              <a:solidFill>
                <a:srgbClr val="002060"/>
              </a:solidFill>
            </a:rPr>
            <a:t>riduzione PN</a:t>
          </a:r>
        </a:p>
      </dgm:t>
    </dgm:pt>
    <dgm:pt modelId="{929B6BC0-ACF6-1D49-8D80-DE40FA0E598D}" type="sibTrans" cxnId="{20F9F450-3653-1E4E-A651-B0AFA4A91020}">
      <dgm:prSet/>
      <dgm:spPr/>
      <dgm:t>
        <a:bodyPr/>
        <a:lstStyle/>
        <a:p>
          <a:endParaRPr lang="it-IT"/>
        </a:p>
      </dgm:t>
    </dgm:pt>
    <dgm:pt modelId="{EA66570F-2C04-B143-A11A-BB4A46FF950B}" type="parTrans" cxnId="{20F9F450-3653-1E4E-A651-B0AFA4A91020}">
      <dgm:prSet/>
      <dgm:spPr/>
      <dgm:t>
        <a:bodyPr/>
        <a:lstStyle/>
        <a:p>
          <a:endParaRPr lang="it-IT"/>
        </a:p>
      </dgm:t>
    </dgm:pt>
    <dgm:pt modelId="{2ACBC3CB-3A71-FC4F-ACCE-B4CB1D3A0215}">
      <dgm:prSet/>
      <dgm:spPr>
        <a:solidFill>
          <a:schemeClr val="accent2">
            <a:lumMod val="20000"/>
            <a:lumOff val="80000"/>
          </a:schemeClr>
        </a:solidFill>
        <a:ln w="28575"/>
      </dgm:spPr>
      <dgm:t>
        <a:bodyPr/>
        <a:lstStyle/>
        <a:p>
          <a:r>
            <a:rPr lang="it-IT" dirty="0">
              <a:solidFill>
                <a:srgbClr val="002060"/>
              </a:solidFill>
            </a:rPr>
            <a:t>- Passivo e - Attivo</a:t>
          </a:r>
        </a:p>
        <a:p>
          <a:r>
            <a:rPr lang="it-IT" b="1" u="sng" dirty="0">
              <a:solidFill>
                <a:srgbClr val="002060"/>
              </a:solidFill>
            </a:rPr>
            <a:t>invarianza PN</a:t>
          </a:r>
        </a:p>
      </dgm:t>
    </dgm:pt>
    <dgm:pt modelId="{9DF3158E-3AE9-4647-8AE5-CD020D715EB2}" type="parTrans" cxnId="{0E09652E-5774-2846-84B2-D0D484599B79}">
      <dgm:prSet/>
      <dgm:spPr/>
      <dgm:t>
        <a:bodyPr/>
        <a:lstStyle/>
        <a:p>
          <a:endParaRPr lang="it-IT"/>
        </a:p>
      </dgm:t>
    </dgm:pt>
    <dgm:pt modelId="{62F6476E-F4BB-A342-AD08-D16513A599B1}" type="sibTrans" cxnId="{0E09652E-5774-2846-84B2-D0D484599B79}">
      <dgm:prSet/>
      <dgm:spPr/>
      <dgm:t>
        <a:bodyPr/>
        <a:lstStyle/>
        <a:p>
          <a:endParaRPr lang="it-IT"/>
        </a:p>
      </dgm:t>
    </dgm:pt>
    <dgm:pt modelId="{99EA702A-14DC-8D4C-9DF0-F38D2CC0BFE2}" type="pres">
      <dgm:prSet presAssocID="{1FCE91A4-B890-A745-949C-D8DC1860F593}" presName="diagram" presStyleCnt="0">
        <dgm:presLayoutVars>
          <dgm:chPref val="1"/>
          <dgm:dir/>
          <dgm:animOne val="branch"/>
          <dgm:animLvl val="lvl"/>
          <dgm:resizeHandles val="exact"/>
        </dgm:presLayoutVars>
      </dgm:prSet>
      <dgm:spPr/>
    </dgm:pt>
    <dgm:pt modelId="{E00DC5ED-2CB2-5942-82AA-36CCC55B5583}" type="pres">
      <dgm:prSet presAssocID="{1AAD45B1-7D1F-5640-86B1-F31EDD05E502}" presName="root1" presStyleCnt="0"/>
      <dgm:spPr/>
    </dgm:pt>
    <dgm:pt modelId="{B5EEAD98-B8D8-5141-9871-2FA0281BA403}" type="pres">
      <dgm:prSet presAssocID="{1AAD45B1-7D1F-5640-86B1-F31EDD05E502}" presName="LevelOneTextNode" presStyleLbl="node0" presStyleIdx="0" presStyleCnt="1">
        <dgm:presLayoutVars>
          <dgm:chPref val="3"/>
        </dgm:presLayoutVars>
      </dgm:prSet>
      <dgm:spPr/>
    </dgm:pt>
    <dgm:pt modelId="{0219E77E-EC00-CF41-9358-A07D8A42D533}" type="pres">
      <dgm:prSet presAssocID="{1AAD45B1-7D1F-5640-86B1-F31EDD05E502}" presName="level2hierChild" presStyleCnt="0"/>
      <dgm:spPr/>
    </dgm:pt>
    <dgm:pt modelId="{60D05563-6185-934D-8B37-C78251836201}" type="pres">
      <dgm:prSet presAssocID="{0C38330A-0514-3744-957C-E66F2ACF8A16}" presName="conn2-1" presStyleLbl="parChTrans1D2" presStyleIdx="0" presStyleCnt="3"/>
      <dgm:spPr/>
    </dgm:pt>
    <dgm:pt modelId="{8A15083F-CBED-E64A-8222-E466A13FFB43}" type="pres">
      <dgm:prSet presAssocID="{0C38330A-0514-3744-957C-E66F2ACF8A16}" presName="connTx" presStyleLbl="parChTrans1D2" presStyleIdx="0" presStyleCnt="3"/>
      <dgm:spPr/>
    </dgm:pt>
    <dgm:pt modelId="{59E7875C-79E6-F646-B7CE-CA1AAD74F4A9}" type="pres">
      <dgm:prSet presAssocID="{A949E29F-8233-2F46-A91E-C2132E491BC2}" presName="root2" presStyleCnt="0"/>
      <dgm:spPr/>
    </dgm:pt>
    <dgm:pt modelId="{AE4A35B0-BFF8-6245-9352-A52E158AC6EC}" type="pres">
      <dgm:prSet presAssocID="{A949E29F-8233-2F46-A91E-C2132E491BC2}" presName="LevelTwoTextNode" presStyleLbl="node2" presStyleIdx="0" presStyleCnt="3">
        <dgm:presLayoutVars>
          <dgm:chPref val="3"/>
        </dgm:presLayoutVars>
      </dgm:prSet>
      <dgm:spPr/>
    </dgm:pt>
    <dgm:pt modelId="{7D043CD9-1612-A144-AF72-5EC4BD13D7AB}" type="pres">
      <dgm:prSet presAssocID="{A949E29F-8233-2F46-A91E-C2132E491BC2}" presName="level3hierChild" presStyleCnt="0"/>
      <dgm:spPr/>
    </dgm:pt>
    <dgm:pt modelId="{05D8F9EB-68EA-6E4D-B956-8486C6EBA08B}" type="pres">
      <dgm:prSet presAssocID="{EA66570F-2C04-B143-A11A-BB4A46FF950B}" presName="conn2-1" presStyleLbl="parChTrans1D3" presStyleIdx="0" presStyleCnt="3"/>
      <dgm:spPr/>
    </dgm:pt>
    <dgm:pt modelId="{724532B2-A216-4947-8309-3A587D9E08E1}" type="pres">
      <dgm:prSet presAssocID="{EA66570F-2C04-B143-A11A-BB4A46FF950B}" presName="connTx" presStyleLbl="parChTrans1D3" presStyleIdx="0" presStyleCnt="3"/>
      <dgm:spPr/>
    </dgm:pt>
    <dgm:pt modelId="{651DFF87-EF09-2A43-A3E4-895C53442A0D}" type="pres">
      <dgm:prSet presAssocID="{C98A2C22-B5C5-C041-9F09-9D91DAF95954}" presName="root2" presStyleCnt="0"/>
      <dgm:spPr/>
    </dgm:pt>
    <dgm:pt modelId="{24D2F53B-5279-8745-A90D-481DFEC09321}" type="pres">
      <dgm:prSet presAssocID="{C98A2C22-B5C5-C041-9F09-9D91DAF95954}" presName="LevelTwoTextNode" presStyleLbl="node3" presStyleIdx="0" presStyleCnt="3">
        <dgm:presLayoutVars>
          <dgm:chPref val="3"/>
        </dgm:presLayoutVars>
      </dgm:prSet>
      <dgm:spPr/>
    </dgm:pt>
    <dgm:pt modelId="{054C6533-B3B4-2E47-AF78-D75ABBABBF1F}" type="pres">
      <dgm:prSet presAssocID="{C98A2C22-B5C5-C041-9F09-9D91DAF95954}" presName="level3hierChild" presStyleCnt="0"/>
      <dgm:spPr/>
    </dgm:pt>
    <dgm:pt modelId="{1999A24C-734A-704B-9C95-841E4F4DA4DE}" type="pres">
      <dgm:prSet presAssocID="{40F74D55-69F1-FD4A-B794-121368BD3427}" presName="conn2-1" presStyleLbl="parChTrans1D2" presStyleIdx="1" presStyleCnt="3"/>
      <dgm:spPr/>
    </dgm:pt>
    <dgm:pt modelId="{E45AD4C5-11A9-F74D-92D7-A5BC63AE03E9}" type="pres">
      <dgm:prSet presAssocID="{40F74D55-69F1-FD4A-B794-121368BD3427}" presName="connTx" presStyleLbl="parChTrans1D2" presStyleIdx="1" presStyleCnt="3"/>
      <dgm:spPr/>
    </dgm:pt>
    <dgm:pt modelId="{74157337-21D7-7344-A604-A651E24125FB}" type="pres">
      <dgm:prSet presAssocID="{75BB63A8-5C32-2C43-8410-0E186862E0D0}" presName="root2" presStyleCnt="0"/>
      <dgm:spPr/>
    </dgm:pt>
    <dgm:pt modelId="{C0CF3BF0-3B04-A341-9186-B3C38F6D9A16}" type="pres">
      <dgm:prSet presAssocID="{75BB63A8-5C32-2C43-8410-0E186862E0D0}" presName="LevelTwoTextNode" presStyleLbl="node2" presStyleIdx="1" presStyleCnt="3">
        <dgm:presLayoutVars>
          <dgm:chPref val="3"/>
        </dgm:presLayoutVars>
      </dgm:prSet>
      <dgm:spPr/>
    </dgm:pt>
    <dgm:pt modelId="{DCBD2921-1C27-3543-8280-092C002F4A39}" type="pres">
      <dgm:prSet presAssocID="{75BB63A8-5C32-2C43-8410-0E186862E0D0}" presName="level3hierChild" presStyleCnt="0"/>
      <dgm:spPr/>
    </dgm:pt>
    <dgm:pt modelId="{2A2B0640-6E07-5943-A9AD-93736D28B5B1}" type="pres">
      <dgm:prSet presAssocID="{9DF3158E-3AE9-4647-8AE5-CD020D715EB2}" presName="conn2-1" presStyleLbl="parChTrans1D3" presStyleIdx="1" presStyleCnt="3"/>
      <dgm:spPr/>
    </dgm:pt>
    <dgm:pt modelId="{7347F09F-C4AC-1448-9A0A-51DD32C4ACE0}" type="pres">
      <dgm:prSet presAssocID="{9DF3158E-3AE9-4647-8AE5-CD020D715EB2}" presName="connTx" presStyleLbl="parChTrans1D3" presStyleIdx="1" presStyleCnt="3"/>
      <dgm:spPr/>
    </dgm:pt>
    <dgm:pt modelId="{62067576-1FF6-734E-83CD-9260E896EF9E}" type="pres">
      <dgm:prSet presAssocID="{2ACBC3CB-3A71-FC4F-ACCE-B4CB1D3A0215}" presName="root2" presStyleCnt="0"/>
      <dgm:spPr/>
    </dgm:pt>
    <dgm:pt modelId="{5159C763-6945-8147-9ECD-8B35098736E0}" type="pres">
      <dgm:prSet presAssocID="{2ACBC3CB-3A71-FC4F-ACCE-B4CB1D3A0215}" presName="LevelTwoTextNode" presStyleLbl="node3" presStyleIdx="1" presStyleCnt="3" custLinFactNeighborY="-729">
        <dgm:presLayoutVars>
          <dgm:chPref val="3"/>
        </dgm:presLayoutVars>
      </dgm:prSet>
      <dgm:spPr/>
    </dgm:pt>
    <dgm:pt modelId="{07B74BB0-255E-CB42-A412-99DAE1399BBA}" type="pres">
      <dgm:prSet presAssocID="{2ACBC3CB-3A71-FC4F-ACCE-B4CB1D3A0215}" presName="level3hierChild" presStyleCnt="0"/>
      <dgm:spPr/>
    </dgm:pt>
    <dgm:pt modelId="{00FE380B-9280-2441-90B6-C9F8A4A57A21}" type="pres">
      <dgm:prSet presAssocID="{1C994A12-1DE2-7342-9F48-E961B737AED2}" presName="conn2-1" presStyleLbl="parChTrans1D2" presStyleIdx="2" presStyleCnt="3"/>
      <dgm:spPr/>
    </dgm:pt>
    <dgm:pt modelId="{BE9A089F-36BD-3F40-A8C0-EE0AC04E656D}" type="pres">
      <dgm:prSet presAssocID="{1C994A12-1DE2-7342-9F48-E961B737AED2}" presName="connTx" presStyleLbl="parChTrans1D2" presStyleIdx="2" presStyleCnt="3"/>
      <dgm:spPr/>
    </dgm:pt>
    <dgm:pt modelId="{575BD628-A01A-F944-B243-F6833EEB2FB3}" type="pres">
      <dgm:prSet presAssocID="{F4DBC19D-86F9-594A-A30C-2AEC37020A72}" presName="root2" presStyleCnt="0"/>
      <dgm:spPr/>
    </dgm:pt>
    <dgm:pt modelId="{84184D61-18E2-4848-AC62-19D7ADACE42B}" type="pres">
      <dgm:prSet presAssocID="{F4DBC19D-86F9-594A-A30C-2AEC37020A72}" presName="LevelTwoTextNode" presStyleLbl="node2" presStyleIdx="2" presStyleCnt="3">
        <dgm:presLayoutVars>
          <dgm:chPref val="3"/>
        </dgm:presLayoutVars>
      </dgm:prSet>
      <dgm:spPr/>
    </dgm:pt>
    <dgm:pt modelId="{CAD311F0-0F7B-0A4D-9C9A-0528FC108B28}" type="pres">
      <dgm:prSet presAssocID="{F4DBC19D-86F9-594A-A30C-2AEC37020A72}" presName="level3hierChild" presStyleCnt="0"/>
      <dgm:spPr/>
    </dgm:pt>
    <dgm:pt modelId="{1077D807-C3D1-2E47-B0FB-E108A08F3E7B}" type="pres">
      <dgm:prSet presAssocID="{3D9AF956-CE88-1C4A-9593-2B295E7DBBD1}" presName="conn2-1" presStyleLbl="parChTrans1D3" presStyleIdx="2" presStyleCnt="3"/>
      <dgm:spPr/>
    </dgm:pt>
    <dgm:pt modelId="{A54C6DDB-7075-1245-A659-46184A4D78D6}" type="pres">
      <dgm:prSet presAssocID="{3D9AF956-CE88-1C4A-9593-2B295E7DBBD1}" presName="connTx" presStyleLbl="parChTrans1D3" presStyleIdx="2" presStyleCnt="3"/>
      <dgm:spPr/>
    </dgm:pt>
    <dgm:pt modelId="{B889B334-B395-264B-9974-D63E8690BA58}" type="pres">
      <dgm:prSet presAssocID="{119B6690-DE2C-EE47-B81D-4E5C27BBF4FB}" presName="root2" presStyleCnt="0"/>
      <dgm:spPr/>
    </dgm:pt>
    <dgm:pt modelId="{5C46E517-2B18-3A4F-9632-1B1EC664D8AE}" type="pres">
      <dgm:prSet presAssocID="{119B6690-DE2C-EE47-B81D-4E5C27BBF4FB}" presName="LevelTwoTextNode" presStyleLbl="node3" presStyleIdx="2" presStyleCnt="3">
        <dgm:presLayoutVars>
          <dgm:chPref val="3"/>
        </dgm:presLayoutVars>
      </dgm:prSet>
      <dgm:spPr/>
    </dgm:pt>
    <dgm:pt modelId="{E4E995A6-99E7-014E-920D-02B7983FB6D0}" type="pres">
      <dgm:prSet presAssocID="{119B6690-DE2C-EE47-B81D-4E5C27BBF4FB}" presName="level3hierChild" presStyleCnt="0"/>
      <dgm:spPr/>
    </dgm:pt>
  </dgm:ptLst>
  <dgm:cxnLst>
    <dgm:cxn modelId="{E49B8105-6177-3948-9D5B-CA765C85FBCE}" type="presOf" srcId="{3D9AF956-CE88-1C4A-9593-2B295E7DBBD1}" destId="{A54C6DDB-7075-1245-A659-46184A4D78D6}" srcOrd="1" destOrd="0" presId="urn:microsoft.com/office/officeart/2005/8/layout/hierarchy2"/>
    <dgm:cxn modelId="{EB3DBF05-F0C0-CC48-B906-9342D00A8DA3}" type="presOf" srcId="{EA66570F-2C04-B143-A11A-BB4A46FF950B}" destId="{05D8F9EB-68EA-6E4D-B956-8486C6EBA08B}" srcOrd="0" destOrd="0" presId="urn:microsoft.com/office/officeart/2005/8/layout/hierarchy2"/>
    <dgm:cxn modelId="{BEE48806-B3E1-6F49-B143-0B17F1C88BC0}" srcId="{1AAD45B1-7D1F-5640-86B1-F31EDD05E502}" destId="{75BB63A8-5C32-2C43-8410-0E186862E0D0}" srcOrd="1" destOrd="0" parTransId="{40F74D55-69F1-FD4A-B794-121368BD3427}" sibTransId="{70F5F9D2-F43F-A647-8B88-0F72D1C468ED}"/>
    <dgm:cxn modelId="{0D412909-76C6-BA4B-9653-489A48FD4F0B}" type="presOf" srcId="{1C994A12-1DE2-7342-9F48-E961B737AED2}" destId="{BE9A089F-36BD-3F40-A8C0-EE0AC04E656D}" srcOrd="1" destOrd="0" presId="urn:microsoft.com/office/officeart/2005/8/layout/hierarchy2"/>
    <dgm:cxn modelId="{8C8CE60A-53B2-5A4A-B1B5-EAE2CFC77D10}" type="presOf" srcId="{1AAD45B1-7D1F-5640-86B1-F31EDD05E502}" destId="{B5EEAD98-B8D8-5141-9871-2FA0281BA403}" srcOrd="0" destOrd="0" presId="urn:microsoft.com/office/officeart/2005/8/layout/hierarchy2"/>
    <dgm:cxn modelId="{950C900F-4525-F344-9370-7E7A00F8E080}" type="presOf" srcId="{1FCE91A4-B890-A745-949C-D8DC1860F593}" destId="{99EA702A-14DC-8D4C-9DF0-F38D2CC0BFE2}" srcOrd="0" destOrd="0" presId="urn:microsoft.com/office/officeart/2005/8/layout/hierarchy2"/>
    <dgm:cxn modelId="{1D4F9D10-482C-0343-A9E8-94725A27B809}" srcId="{F4DBC19D-86F9-594A-A30C-2AEC37020A72}" destId="{119B6690-DE2C-EE47-B81D-4E5C27BBF4FB}" srcOrd="0" destOrd="0" parTransId="{3D9AF956-CE88-1C4A-9593-2B295E7DBBD1}" sibTransId="{BD571EA5-137A-4940-8DE2-040D6BBB67E9}"/>
    <dgm:cxn modelId="{0E09652E-5774-2846-84B2-D0D484599B79}" srcId="{75BB63A8-5C32-2C43-8410-0E186862E0D0}" destId="{2ACBC3CB-3A71-FC4F-ACCE-B4CB1D3A0215}" srcOrd="0" destOrd="0" parTransId="{9DF3158E-3AE9-4647-8AE5-CD020D715EB2}" sibTransId="{62F6476E-F4BB-A342-AD08-D16513A599B1}"/>
    <dgm:cxn modelId="{D3163A30-B3C3-DF4C-8874-93C676E10584}" type="presOf" srcId="{9DF3158E-3AE9-4647-8AE5-CD020D715EB2}" destId="{7347F09F-C4AC-1448-9A0A-51DD32C4ACE0}" srcOrd="1" destOrd="0" presId="urn:microsoft.com/office/officeart/2005/8/layout/hierarchy2"/>
    <dgm:cxn modelId="{8DB48944-6917-9B4D-9750-86EFC5DA319E}" srcId="{1AAD45B1-7D1F-5640-86B1-F31EDD05E502}" destId="{F4DBC19D-86F9-594A-A30C-2AEC37020A72}" srcOrd="2" destOrd="0" parTransId="{1C994A12-1DE2-7342-9F48-E961B737AED2}" sibTransId="{E9840A4A-2A5A-F846-9D8E-68719F8CEB80}"/>
    <dgm:cxn modelId="{28988A45-2AB0-7B45-9F0A-4C10F3B2597B}" type="presOf" srcId="{1C994A12-1DE2-7342-9F48-E961B737AED2}" destId="{00FE380B-9280-2441-90B6-C9F8A4A57A21}" srcOrd="0" destOrd="0" presId="urn:microsoft.com/office/officeart/2005/8/layout/hierarchy2"/>
    <dgm:cxn modelId="{F28F9845-7E15-0242-975A-50E9DBAD5E06}" type="presOf" srcId="{40F74D55-69F1-FD4A-B794-121368BD3427}" destId="{1999A24C-734A-704B-9C95-841E4F4DA4DE}" srcOrd="0" destOrd="0" presId="urn:microsoft.com/office/officeart/2005/8/layout/hierarchy2"/>
    <dgm:cxn modelId="{8F730D4C-D650-B244-9198-D8A7E03F339C}" type="presOf" srcId="{C98A2C22-B5C5-C041-9F09-9D91DAF95954}" destId="{24D2F53B-5279-8745-A90D-481DFEC09321}" srcOrd="0" destOrd="0" presId="urn:microsoft.com/office/officeart/2005/8/layout/hierarchy2"/>
    <dgm:cxn modelId="{20F9F450-3653-1E4E-A651-B0AFA4A91020}" srcId="{A949E29F-8233-2F46-A91E-C2132E491BC2}" destId="{C98A2C22-B5C5-C041-9F09-9D91DAF95954}" srcOrd="0" destOrd="0" parTransId="{EA66570F-2C04-B143-A11A-BB4A46FF950B}" sibTransId="{929B6BC0-ACF6-1D49-8D80-DE40FA0E598D}"/>
    <dgm:cxn modelId="{6D54F951-0EA7-1341-BE98-C1E6C2C44E65}" srcId="{1AAD45B1-7D1F-5640-86B1-F31EDD05E502}" destId="{A949E29F-8233-2F46-A91E-C2132E491BC2}" srcOrd="0" destOrd="0" parTransId="{0C38330A-0514-3744-957C-E66F2ACF8A16}" sibTransId="{FC982221-8C49-4643-98AF-31C274C08A84}"/>
    <dgm:cxn modelId="{40F8C654-5ADC-9141-9D43-E22A1507EC77}" type="presOf" srcId="{40F74D55-69F1-FD4A-B794-121368BD3427}" destId="{E45AD4C5-11A9-F74D-92D7-A5BC63AE03E9}" srcOrd="1" destOrd="0" presId="urn:microsoft.com/office/officeart/2005/8/layout/hierarchy2"/>
    <dgm:cxn modelId="{8BF11755-8744-7041-A87B-1E7E3DD81F3E}" srcId="{1FCE91A4-B890-A745-949C-D8DC1860F593}" destId="{1AAD45B1-7D1F-5640-86B1-F31EDD05E502}" srcOrd="0" destOrd="0" parTransId="{709A74ED-76C1-B345-81E1-4F86BA88FB21}" sibTransId="{3942CA1A-79FA-F24E-B11B-FE9ABF0763EB}"/>
    <dgm:cxn modelId="{96E2FC66-8E76-BE44-BAA6-AB94E231ECFC}" type="presOf" srcId="{A949E29F-8233-2F46-A91E-C2132E491BC2}" destId="{AE4A35B0-BFF8-6245-9352-A52E158AC6EC}" srcOrd="0" destOrd="0" presId="urn:microsoft.com/office/officeart/2005/8/layout/hierarchy2"/>
    <dgm:cxn modelId="{3CC19F70-E831-624C-9EFF-E029A9A16D6E}" type="presOf" srcId="{0C38330A-0514-3744-957C-E66F2ACF8A16}" destId="{8A15083F-CBED-E64A-8222-E466A13FFB43}" srcOrd="1" destOrd="0" presId="urn:microsoft.com/office/officeart/2005/8/layout/hierarchy2"/>
    <dgm:cxn modelId="{7184D28B-C676-DF4B-8F71-123A680C399E}" type="presOf" srcId="{2ACBC3CB-3A71-FC4F-ACCE-B4CB1D3A0215}" destId="{5159C763-6945-8147-9ECD-8B35098736E0}" srcOrd="0" destOrd="0" presId="urn:microsoft.com/office/officeart/2005/8/layout/hierarchy2"/>
    <dgm:cxn modelId="{BCE05EAE-4FAA-AE49-A893-C2D6FAC1F33C}" type="presOf" srcId="{3D9AF956-CE88-1C4A-9593-2B295E7DBBD1}" destId="{1077D807-C3D1-2E47-B0FB-E108A08F3E7B}" srcOrd="0" destOrd="0" presId="urn:microsoft.com/office/officeart/2005/8/layout/hierarchy2"/>
    <dgm:cxn modelId="{3CBB9EB3-8C33-234D-BC5D-0996D07FF0FA}" type="presOf" srcId="{EA66570F-2C04-B143-A11A-BB4A46FF950B}" destId="{724532B2-A216-4947-8309-3A587D9E08E1}" srcOrd="1" destOrd="0" presId="urn:microsoft.com/office/officeart/2005/8/layout/hierarchy2"/>
    <dgm:cxn modelId="{4F3A31B8-DFAE-B14A-BD08-13CAFCC9A56C}" type="presOf" srcId="{75BB63A8-5C32-2C43-8410-0E186862E0D0}" destId="{C0CF3BF0-3B04-A341-9186-B3C38F6D9A16}" srcOrd="0" destOrd="0" presId="urn:microsoft.com/office/officeart/2005/8/layout/hierarchy2"/>
    <dgm:cxn modelId="{014347C5-9B15-8740-BE9D-57807CC68FAA}" type="presOf" srcId="{9DF3158E-3AE9-4647-8AE5-CD020D715EB2}" destId="{2A2B0640-6E07-5943-A9AD-93736D28B5B1}" srcOrd="0" destOrd="0" presId="urn:microsoft.com/office/officeart/2005/8/layout/hierarchy2"/>
    <dgm:cxn modelId="{10FD32C8-4921-B740-8895-E15D63F0B386}" type="presOf" srcId="{119B6690-DE2C-EE47-B81D-4E5C27BBF4FB}" destId="{5C46E517-2B18-3A4F-9632-1B1EC664D8AE}" srcOrd="0" destOrd="0" presId="urn:microsoft.com/office/officeart/2005/8/layout/hierarchy2"/>
    <dgm:cxn modelId="{E8B8B0EF-ADDF-C84F-9D15-D4D148F53C63}" type="presOf" srcId="{F4DBC19D-86F9-594A-A30C-2AEC37020A72}" destId="{84184D61-18E2-4848-AC62-19D7ADACE42B}" srcOrd="0" destOrd="0" presId="urn:microsoft.com/office/officeart/2005/8/layout/hierarchy2"/>
    <dgm:cxn modelId="{4ED5D5F3-2875-D34E-943C-AD5E7A9EA956}" type="presOf" srcId="{0C38330A-0514-3744-957C-E66F2ACF8A16}" destId="{60D05563-6185-934D-8B37-C78251836201}" srcOrd="0" destOrd="0" presId="urn:microsoft.com/office/officeart/2005/8/layout/hierarchy2"/>
    <dgm:cxn modelId="{8237825F-1B34-0048-97F4-0AAA6D770032}" type="presParOf" srcId="{99EA702A-14DC-8D4C-9DF0-F38D2CC0BFE2}" destId="{E00DC5ED-2CB2-5942-82AA-36CCC55B5583}" srcOrd="0" destOrd="0" presId="urn:microsoft.com/office/officeart/2005/8/layout/hierarchy2"/>
    <dgm:cxn modelId="{27943FFF-4DFE-1E41-B986-F1CD320A198D}" type="presParOf" srcId="{E00DC5ED-2CB2-5942-82AA-36CCC55B5583}" destId="{B5EEAD98-B8D8-5141-9871-2FA0281BA403}" srcOrd="0" destOrd="0" presId="urn:microsoft.com/office/officeart/2005/8/layout/hierarchy2"/>
    <dgm:cxn modelId="{27954776-F4AE-3A49-8622-286CC6429433}" type="presParOf" srcId="{E00DC5ED-2CB2-5942-82AA-36CCC55B5583}" destId="{0219E77E-EC00-CF41-9358-A07D8A42D533}" srcOrd="1" destOrd="0" presId="urn:microsoft.com/office/officeart/2005/8/layout/hierarchy2"/>
    <dgm:cxn modelId="{5DDB51D5-086E-354A-878D-F4DDCEB91900}" type="presParOf" srcId="{0219E77E-EC00-CF41-9358-A07D8A42D533}" destId="{60D05563-6185-934D-8B37-C78251836201}" srcOrd="0" destOrd="0" presId="urn:microsoft.com/office/officeart/2005/8/layout/hierarchy2"/>
    <dgm:cxn modelId="{E75F392A-82F4-0C4D-A732-52A5318A767E}" type="presParOf" srcId="{60D05563-6185-934D-8B37-C78251836201}" destId="{8A15083F-CBED-E64A-8222-E466A13FFB43}" srcOrd="0" destOrd="0" presId="urn:microsoft.com/office/officeart/2005/8/layout/hierarchy2"/>
    <dgm:cxn modelId="{59F84C9E-577D-6D4E-BF38-5DB5D205085D}" type="presParOf" srcId="{0219E77E-EC00-CF41-9358-A07D8A42D533}" destId="{59E7875C-79E6-F646-B7CE-CA1AAD74F4A9}" srcOrd="1" destOrd="0" presId="urn:microsoft.com/office/officeart/2005/8/layout/hierarchy2"/>
    <dgm:cxn modelId="{F0FC4021-D30E-B84F-9426-69FB2FFE0B29}" type="presParOf" srcId="{59E7875C-79E6-F646-B7CE-CA1AAD74F4A9}" destId="{AE4A35B0-BFF8-6245-9352-A52E158AC6EC}" srcOrd="0" destOrd="0" presId="urn:microsoft.com/office/officeart/2005/8/layout/hierarchy2"/>
    <dgm:cxn modelId="{916CEE31-4133-D44A-B111-CD18C4B89294}" type="presParOf" srcId="{59E7875C-79E6-F646-B7CE-CA1AAD74F4A9}" destId="{7D043CD9-1612-A144-AF72-5EC4BD13D7AB}" srcOrd="1" destOrd="0" presId="urn:microsoft.com/office/officeart/2005/8/layout/hierarchy2"/>
    <dgm:cxn modelId="{BC66351F-555B-824E-A075-492A747EE1EB}" type="presParOf" srcId="{7D043CD9-1612-A144-AF72-5EC4BD13D7AB}" destId="{05D8F9EB-68EA-6E4D-B956-8486C6EBA08B}" srcOrd="0" destOrd="0" presId="urn:microsoft.com/office/officeart/2005/8/layout/hierarchy2"/>
    <dgm:cxn modelId="{B665FDFC-CCF9-FB47-A89B-3E6D8F85314F}" type="presParOf" srcId="{05D8F9EB-68EA-6E4D-B956-8486C6EBA08B}" destId="{724532B2-A216-4947-8309-3A587D9E08E1}" srcOrd="0" destOrd="0" presId="urn:microsoft.com/office/officeart/2005/8/layout/hierarchy2"/>
    <dgm:cxn modelId="{A8C3941C-8F74-D644-B7B1-CE79ECF370BA}" type="presParOf" srcId="{7D043CD9-1612-A144-AF72-5EC4BD13D7AB}" destId="{651DFF87-EF09-2A43-A3E4-895C53442A0D}" srcOrd="1" destOrd="0" presId="urn:microsoft.com/office/officeart/2005/8/layout/hierarchy2"/>
    <dgm:cxn modelId="{AA152FB8-CBE8-454A-B859-0B69B6EB55A7}" type="presParOf" srcId="{651DFF87-EF09-2A43-A3E4-895C53442A0D}" destId="{24D2F53B-5279-8745-A90D-481DFEC09321}" srcOrd="0" destOrd="0" presId="urn:microsoft.com/office/officeart/2005/8/layout/hierarchy2"/>
    <dgm:cxn modelId="{BDE881C7-ACFA-5D42-898E-C3DA0E9ED9D1}" type="presParOf" srcId="{651DFF87-EF09-2A43-A3E4-895C53442A0D}" destId="{054C6533-B3B4-2E47-AF78-D75ABBABBF1F}" srcOrd="1" destOrd="0" presId="urn:microsoft.com/office/officeart/2005/8/layout/hierarchy2"/>
    <dgm:cxn modelId="{86A5E48A-D837-5743-9BCB-CEAB7317E889}" type="presParOf" srcId="{0219E77E-EC00-CF41-9358-A07D8A42D533}" destId="{1999A24C-734A-704B-9C95-841E4F4DA4DE}" srcOrd="2" destOrd="0" presId="urn:microsoft.com/office/officeart/2005/8/layout/hierarchy2"/>
    <dgm:cxn modelId="{BDB332AB-862B-3143-896D-11786B15E857}" type="presParOf" srcId="{1999A24C-734A-704B-9C95-841E4F4DA4DE}" destId="{E45AD4C5-11A9-F74D-92D7-A5BC63AE03E9}" srcOrd="0" destOrd="0" presId="urn:microsoft.com/office/officeart/2005/8/layout/hierarchy2"/>
    <dgm:cxn modelId="{BEEC9404-F95D-B946-8062-AC83B1438005}" type="presParOf" srcId="{0219E77E-EC00-CF41-9358-A07D8A42D533}" destId="{74157337-21D7-7344-A604-A651E24125FB}" srcOrd="3" destOrd="0" presId="urn:microsoft.com/office/officeart/2005/8/layout/hierarchy2"/>
    <dgm:cxn modelId="{B6826885-6ECB-1843-9B1D-5634BC80BE73}" type="presParOf" srcId="{74157337-21D7-7344-A604-A651E24125FB}" destId="{C0CF3BF0-3B04-A341-9186-B3C38F6D9A16}" srcOrd="0" destOrd="0" presId="urn:microsoft.com/office/officeart/2005/8/layout/hierarchy2"/>
    <dgm:cxn modelId="{7691E55D-662E-024E-9A63-8F084C1EC4A6}" type="presParOf" srcId="{74157337-21D7-7344-A604-A651E24125FB}" destId="{DCBD2921-1C27-3543-8280-092C002F4A39}" srcOrd="1" destOrd="0" presId="urn:microsoft.com/office/officeart/2005/8/layout/hierarchy2"/>
    <dgm:cxn modelId="{A95A5F8F-DD9C-6341-BA62-14022D207A76}" type="presParOf" srcId="{DCBD2921-1C27-3543-8280-092C002F4A39}" destId="{2A2B0640-6E07-5943-A9AD-93736D28B5B1}" srcOrd="0" destOrd="0" presId="urn:microsoft.com/office/officeart/2005/8/layout/hierarchy2"/>
    <dgm:cxn modelId="{158AE690-E611-E746-9813-2581D8B8FFAF}" type="presParOf" srcId="{2A2B0640-6E07-5943-A9AD-93736D28B5B1}" destId="{7347F09F-C4AC-1448-9A0A-51DD32C4ACE0}" srcOrd="0" destOrd="0" presId="urn:microsoft.com/office/officeart/2005/8/layout/hierarchy2"/>
    <dgm:cxn modelId="{FB19C378-150C-2545-87B9-C941E9D83C8F}" type="presParOf" srcId="{DCBD2921-1C27-3543-8280-092C002F4A39}" destId="{62067576-1FF6-734E-83CD-9260E896EF9E}" srcOrd="1" destOrd="0" presId="urn:microsoft.com/office/officeart/2005/8/layout/hierarchy2"/>
    <dgm:cxn modelId="{1B01B704-33EC-ED4F-941A-81C01FECA478}" type="presParOf" srcId="{62067576-1FF6-734E-83CD-9260E896EF9E}" destId="{5159C763-6945-8147-9ECD-8B35098736E0}" srcOrd="0" destOrd="0" presId="urn:microsoft.com/office/officeart/2005/8/layout/hierarchy2"/>
    <dgm:cxn modelId="{ECBEAC59-82B6-A843-B8BC-CAB6CD502E03}" type="presParOf" srcId="{62067576-1FF6-734E-83CD-9260E896EF9E}" destId="{07B74BB0-255E-CB42-A412-99DAE1399BBA}" srcOrd="1" destOrd="0" presId="urn:microsoft.com/office/officeart/2005/8/layout/hierarchy2"/>
    <dgm:cxn modelId="{515229A6-F2B4-614A-B8E8-97AAC4DA1843}" type="presParOf" srcId="{0219E77E-EC00-CF41-9358-A07D8A42D533}" destId="{00FE380B-9280-2441-90B6-C9F8A4A57A21}" srcOrd="4" destOrd="0" presId="urn:microsoft.com/office/officeart/2005/8/layout/hierarchy2"/>
    <dgm:cxn modelId="{8640B73F-1A6A-AF41-BF83-45656FE3A3C6}" type="presParOf" srcId="{00FE380B-9280-2441-90B6-C9F8A4A57A21}" destId="{BE9A089F-36BD-3F40-A8C0-EE0AC04E656D}" srcOrd="0" destOrd="0" presId="urn:microsoft.com/office/officeart/2005/8/layout/hierarchy2"/>
    <dgm:cxn modelId="{B219E212-7EA0-4B4D-89EC-5C0BF282B422}" type="presParOf" srcId="{0219E77E-EC00-CF41-9358-A07D8A42D533}" destId="{575BD628-A01A-F944-B243-F6833EEB2FB3}" srcOrd="5" destOrd="0" presId="urn:microsoft.com/office/officeart/2005/8/layout/hierarchy2"/>
    <dgm:cxn modelId="{4F287C7A-BBE9-DD4D-9E20-D7F31522A390}" type="presParOf" srcId="{575BD628-A01A-F944-B243-F6833EEB2FB3}" destId="{84184D61-18E2-4848-AC62-19D7ADACE42B}" srcOrd="0" destOrd="0" presId="urn:microsoft.com/office/officeart/2005/8/layout/hierarchy2"/>
    <dgm:cxn modelId="{B417BB99-BD1D-7D43-B153-FA053CE85253}" type="presParOf" srcId="{575BD628-A01A-F944-B243-F6833EEB2FB3}" destId="{CAD311F0-0F7B-0A4D-9C9A-0528FC108B28}" srcOrd="1" destOrd="0" presId="urn:microsoft.com/office/officeart/2005/8/layout/hierarchy2"/>
    <dgm:cxn modelId="{3717EE83-FBA9-3044-84A9-9F142DD73661}" type="presParOf" srcId="{CAD311F0-0F7B-0A4D-9C9A-0528FC108B28}" destId="{1077D807-C3D1-2E47-B0FB-E108A08F3E7B}" srcOrd="0" destOrd="0" presId="urn:microsoft.com/office/officeart/2005/8/layout/hierarchy2"/>
    <dgm:cxn modelId="{9CAACF63-B9AD-E14B-B386-AC053824D19E}" type="presParOf" srcId="{1077D807-C3D1-2E47-B0FB-E108A08F3E7B}" destId="{A54C6DDB-7075-1245-A659-46184A4D78D6}" srcOrd="0" destOrd="0" presId="urn:microsoft.com/office/officeart/2005/8/layout/hierarchy2"/>
    <dgm:cxn modelId="{D2A9D3AC-42D6-1A4C-8501-D260471D6B78}" type="presParOf" srcId="{CAD311F0-0F7B-0A4D-9C9A-0528FC108B28}" destId="{B889B334-B395-264B-9974-D63E8690BA58}" srcOrd="1" destOrd="0" presId="urn:microsoft.com/office/officeart/2005/8/layout/hierarchy2"/>
    <dgm:cxn modelId="{C0A0B2D2-D9EE-4C40-A776-2E6AA8CFA98C}" type="presParOf" srcId="{B889B334-B395-264B-9974-D63E8690BA58}" destId="{5C46E517-2B18-3A4F-9632-1B1EC664D8AE}" srcOrd="0" destOrd="0" presId="urn:microsoft.com/office/officeart/2005/8/layout/hierarchy2"/>
    <dgm:cxn modelId="{81D52F1E-7401-6B4E-BA33-9231AF35E6F9}" type="presParOf" srcId="{B889B334-B395-264B-9974-D63E8690BA58}" destId="{E4E995A6-99E7-014E-920D-02B7983FB6D0}"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1FCE91A4-B890-A745-949C-D8DC1860F593}" type="doc">
      <dgm:prSet loTypeId="urn:microsoft.com/office/officeart/2005/8/layout/hierarchy2" loCatId="" qsTypeId="urn:microsoft.com/office/officeart/2005/8/quickstyle/simple1" qsCatId="simple" csTypeId="urn:microsoft.com/office/officeart/2005/8/colors/accent1_2" csCatId="accent1" phldr="1"/>
      <dgm:spPr/>
      <dgm:t>
        <a:bodyPr/>
        <a:lstStyle/>
        <a:p>
          <a:endParaRPr lang="it-IT"/>
        </a:p>
      </dgm:t>
    </dgm:pt>
    <dgm:pt modelId="{1AAD45B1-7D1F-5640-86B1-F31EDD05E502}">
      <dgm:prSet phldrT="[Testo]"/>
      <dgm:spPr/>
      <dgm:t>
        <a:bodyPr/>
        <a:lstStyle/>
        <a:p>
          <a:r>
            <a:rPr lang="it-IT" dirty="0"/>
            <a:t>LF  </a:t>
          </a:r>
          <a:r>
            <a:rPr lang="it-IT" b="1" dirty="0">
              <a:solidFill>
                <a:srgbClr val="FF0000"/>
              </a:solidFill>
            </a:rPr>
            <a:t>Locatario</a:t>
          </a:r>
        </a:p>
        <a:p>
          <a:r>
            <a:rPr lang="it-IT" b="1" dirty="0">
              <a:solidFill>
                <a:srgbClr val="FFFF00"/>
              </a:solidFill>
            </a:rPr>
            <a:t>RILEVAZIONI durante la vita dell’operazione</a:t>
          </a:r>
        </a:p>
      </dgm:t>
    </dgm:pt>
    <dgm:pt modelId="{709A74ED-76C1-B345-81E1-4F86BA88FB21}" type="parTrans" cxnId="{8BF11755-8744-7041-A87B-1E7E3DD81F3E}">
      <dgm:prSet/>
      <dgm:spPr/>
      <dgm:t>
        <a:bodyPr/>
        <a:lstStyle/>
        <a:p>
          <a:endParaRPr lang="it-IT"/>
        </a:p>
      </dgm:t>
    </dgm:pt>
    <dgm:pt modelId="{3942CA1A-79FA-F24E-B11B-FE9ABF0763EB}" type="sibTrans" cxnId="{8BF11755-8744-7041-A87B-1E7E3DD81F3E}">
      <dgm:prSet/>
      <dgm:spPr/>
      <dgm:t>
        <a:bodyPr/>
        <a:lstStyle/>
        <a:p>
          <a:endParaRPr lang="it-IT"/>
        </a:p>
      </dgm:t>
    </dgm:pt>
    <dgm:pt modelId="{A949E29F-8233-2F46-A91E-C2132E491BC2}">
      <dgm:prSet/>
      <dgm:spPr/>
      <dgm:t>
        <a:bodyPr/>
        <a:lstStyle/>
        <a:p>
          <a:r>
            <a:rPr lang="it-IT" dirty="0"/>
            <a:t>Riscossione interessi attivi</a:t>
          </a:r>
        </a:p>
      </dgm:t>
    </dgm:pt>
    <dgm:pt modelId="{0C38330A-0514-3744-957C-E66F2ACF8A16}" type="parTrans" cxnId="{6D54F951-0EA7-1341-BE98-C1E6C2C44E65}">
      <dgm:prSet/>
      <dgm:spPr/>
      <dgm:t>
        <a:bodyPr/>
        <a:lstStyle/>
        <a:p>
          <a:endParaRPr lang="it-IT"/>
        </a:p>
      </dgm:t>
    </dgm:pt>
    <dgm:pt modelId="{FC982221-8C49-4643-98AF-31C274C08A84}" type="sibTrans" cxnId="{6D54F951-0EA7-1341-BE98-C1E6C2C44E65}">
      <dgm:prSet/>
      <dgm:spPr/>
      <dgm:t>
        <a:bodyPr/>
        <a:lstStyle/>
        <a:p>
          <a:endParaRPr lang="it-IT"/>
        </a:p>
      </dgm:t>
    </dgm:pt>
    <dgm:pt modelId="{C98A2C22-B5C5-C041-9F09-9D91DAF95954}">
      <dgm:prSet/>
      <dgm:spPr>
        <a:solidFill>
          <a:schemeClr val="accent2">
            <a:lumMod val="20000"/>
            <a:lumOff val="80000"/>
          </a:schemeClr>
        </a:solidFill>
        <a:ln w="19050"/>
      </dgm:spPr>
      <dgm:t>
        <a:bodyPr/>
        <a:lstStyle/>
        <a:p>
          <a:pPr marL="0" lvl="0" defTabSz="577850">
            <a:lnSpc>
              <a:spcPct val="90000"/>
            </a:lnSpc>
            <a:spcBef>
              <a:spcPct val="0"/>
            </a:spcBef>
            <a:spcAft>
              <a:spcPct val="35000"/>
            </a:spcAft>
            <a:buNone/>
          </a:pPr>
          <a:r>
            <a:rPr lang="it-IT" dirty="0">
              <a:solidFill>
                <a:srgbClr val="FF0000"/>
              </a:solidFill>
            </a:rPr>
            <a:t>+ Attivo </a:t>
          </a:r>
          <a:r>
            <a:rPr lang="it-IT">
              <a:solidFill>
                <a:srgbClr val="FF0000"/>
              </a:solidFill>
            </a:rPr>
            <a:t>e + Ricavi </a:t>
          </a:r>
          <a:r>
            <a:rPr lang="it-IT" b="1" u="sng" dirty="0">
              <a:solidFill>
                <a:srgbClr val="FF0000"/>
              </a:solidFill>
            </a:rPr>
            <a:t>aumento PN</a:t>
          </a:r>
        </a:p>
      </dgm:t>
    </dgm:pt>
    <dgm:pt modelId="{929B6BC0-ACF6-1D49-8D80-DE40FA0E598D}" type="sibTrans" cxnId="{20F9F450-3653-1E4E-A651-B0AFA4A91020}">
      <dgm:prSet/>
      <dgm:spPr/>
      <dgm:t>
        <a:bodyPr/>
        <a:lstStyle/>
        <a:p>
          <a:endParaRPr lang="it-IT"/>
        </a:p>
      </dgm:t>
    </dgm:pt>
    <dgm:pt modelId="{EA66570F-2C04-B143-A11A-BB4A46FF950B}" type="parTrans" cxnId="{20F9F450-3653-1E4E-A651-B0AFA4A91020}">
      <dgm:prSet/>
      <dgm:spPr/>
      <dgm:t>
        <a:bodyPr/>
        <a:lstStyle/>
        <a:p>
          <a:endParaRPr lang="it-IT"/>
        </a:p>
      </dgm:t>
    </dgm:pt>
    <dgm:pt modelId="{2ACBC3CB-3A71-FC4F-ACCE-B4CB1D3A0215}">
      <dgm:prSet/>
      <dgm:spPr>
        <a:solidFill>
          <a:schemeClr val="accent2">
            <a:lumMod val="20000"/>
            <a:lumOff val="80000"/>
          </a:schemeClr>
        </a:solidFill>
        <a:ln w="19050"/>
      </dgm:spPr>
      <dgm:t>
        <a:bodyPr/>
        <a:lstStyle/>
        <a:p>
          <a:r>
            <a:rPr lang="it-IT" dirty="0">
              <a:solidFill>
                <a:srgbClr val="FF0000"/>
              </a:solidFill>
            </a:rPr>
            <a:t>- Attivo e + Attivo</a:t>
          </a:r>
        </a:p>
        <a:p>
          <a:r>
            <a:rPr lang="it-IT" b="1" u="sng" dirty="0">
              <a:solidFill>
                <a:srgbClr val="FF0000"/>
              </a:solidFill>
            </a:rPr>
            <a:t>invarianza PN</a:t>
          </a:r>
        </a:p>
      </dgm:t>
    </dgm:pt>
    <dgm:pt modelId="{9DF3158E-3AE9-4647-8AE5-CD020D715EB2}" type="parTrans" cxnId="{0E09652E-5774-2846-84B2-D0D484599B79}">
      <dgm:prSet/>
      <dgm:spPr/>
      <dgm:t>
        <a:bodyPr/>
        <a:lstStyle/>
        <a:p>
          <a:endParaRPr lang="it-IT"/>
        </a:p>
      </dgm:t>
    </dgm:pt>
    <dgm:pt modelId="{62F6476E-F4BB-A342-AD08-D16513A599B1}" type="sibTrans" cxnId="{0E09652E-5774-2846-84B2-D0D484599B79}">
      <dgm:prSet/>
      <dgm:spPr/>
      <dgm:t>
        <a:bodyPr/>
        <a:lstStyle/>
        <a:p>
          <a:endParaRPr lang="it-IT"/>
        </a:p>
      </dgm:t>
    </dgm:pt>
    <dgm:pt modelId="{75BB63A8-5C32-2C43-8410-0E186862E0D0}">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it-IT" dirty="0"/>
            <a:t>Riscossione di parte del credito</a:t>
          </a:r>
        </a:p>
      </dgm:t>
    </dgm:pt>
    <dgm:pt modelId="{70F5F9D2-F43F-A647-8B88-0F72D1C468ED}" type="sibTrans" cxnId="{BEE48806-B3E1-6F49-B143-0B17F1C88BC0}">
      <dgm:prSet/>
      <dgm:spPr/>
      <dgm:t>
        <a:bodyPr/>
        <a:lstStyle/>
        <a:p>
          <a:endParaRPr lang="it-IT"/>
        </a:p>
      </dgm:t>
    </dgm:pt>
    <dgm:pt modelId="{40F74D55-69F1-FD4A-B794-121368BD3427}" type="parTrans" cxnId="{BEE48806-B3E1-6F49-B143-0B17F1C88BC0}">
      <dgm:prSet/>
      <dgm:spPr/>
      <dgm:t>
        <a:bodyPr/>
        <a:lstStyle/>
        <a:p>
          <a:endParaRPr lang="it-IT"/>
        </a:p>
      </dgm:t>
    </dgm:pt>
    <dgm:pt modelId="{99EA702A-14DC-8D4C-9DF0-F38D2CC0BFE2}" type="pres">
      <dgm:prSet presAssocID="{1FCE91A4-B890-A745-949C-D8DC1860F593}" presName="diagram" presStyleCnt="0">
        <dgm:presLayoutVars>
          <dgm:chPref val="1"/>
          <dgm:dir/>
          <dgm:animOne val="branch"/>
          <dgm:animLvl val="lvl"/>
          <dgm:resizeHandles val="exact"/>
        </dgm:presLayoutVars>
      </dgm:prSet>
      <dgm:spPr/>
    </dgm:pt>
    <dgm:pt modelId="{E00DC5ED-2CB2-5942-82AA-36CCC55B5583}" type="pres">
      <dgm:prSet presAssocID="{1AAD45B1-7D1F-5640-86B1-F31EDD05E502}" presName="root1" presStyleCnt="0"/>
      <dgm:spPr/>
    </dgm:pt>
    <dgm:pt modelId="{B5EEAD98-B8D8-5141-9871-2FA0281BA403}" type="pres">
      <dgm:prSet presAssocID="{1AAD45B1-7D1F-5640-86B1-F31EDD05E502}" presName="LevelOneTextNode" presStyleLbl="node0" presStyleIdx="0" presStyleCnt="1">
        <dgm:presLayoutVars>
          <dgm:chPref val="3"/>
        </dgm:presLayoutVars>
      </dgm:prSet>
      <dgm:spPr/>
    </dgm:pt>
    <dgm:pt modelId="{0219E77E-EC00-CF41-9358-A07D8A42D533}" type="pres">
      <dgm:prSet presAssocID="{1AAD45B1-7D1F-5640-86B1-F31EDD05E502}" presName="level2hierChild" presStyleCnt="0"/>
      <dgm:spPr/>
    </dgm:pt>
    <dgm:pt modelId="{1999A24C-734A-704B-9C95-841E4F4DA4DE}" type="pres">
      <dgm:prSet presAssocID="{40F74D55-69F1-FD4A-B794-121368BD3427}" presName="conn2-1" presStyleLbl="parChTrans1D2" presStyleIdx="0" presStyleCnt="2"/>
      <dgm:spPr/>
    </dgm:pt>
    <dgm:pt modelId="{E45AD4C5-11A9-F74D-92D7-A5BC63AE03E9}" type="pres">
      <dgm:prSet presAssocID="{40F74D55-69F1-FD4A-B794-121368BD3427}" presName="connTx" presStyleLbl="parChTrans1D2" presStyleIdx="0" presStyleCnt="2"/>
      <dgm:spPr/>
    </dgm:pt>
    <dgm:pt modelId="{74157337-21D7-7344-A604-A651E24125FB}" type="pres">
      <dgm:prSet presAssocID="{75BB63A8-5C32-2C43-8410-0E186862E0D0}" presName="root2" presStyleCnt="0"/>
      <dgm:spPr/>
    </dgm:pt>
    <dgm:pt modelId="{C0CF3BF0-3B04-A341-9186-B3C38F6D9A16}" type="pres">
      <dgm:prSet presAssocID="{75BB63A8-5C32-2C43-8410-0E186862E0D0}" presName="LevelTwoTextNode" presStyleLbl="node2" presStyleIdx="0" presStyleCnt="2">
        <dgm:presLayoutVars>
          <dgm:chPref val="3"/>
        </dgm:presLayoutVars>
      </dgm:prSet>
      <dgm:spPr/>
    </dgm:pt>
    <dgm:pt modelId="{DCBD2921-1C27-3543-8280-092C002F4A39}" type="pres">
      <dgm:prSet presAssocID="{75BB63A8-5C32-2C43-8410-0E186862E0D0}" presName="level3hierChild" presStyleCnt="0"/>
      <dgm:spPr/>
    </dgm:pt>
    <dgm:pt modelId="{2A2B0640-6E07-5943-A9AD-93736D28B5B1}" type="pres">
      <dgm:prSet presAssocID="{9DF3158E-3AE9-4647-8AE5-CD020D715EB2}" presName="conn2-1" presStyleLbl="parChTrans1D3" presStyleIdx="0" presStyleCnt="2"/>
      <dgm:spPr/>
    </dgm:pt>
    <dgm:pt modelId="{7347F09F-C4AC-1448-9A0A-51DD32C4ACE0}" type="pres">
      <dgm:prSet presAssocID="{9DF3158E-3AE9-4647-8AE5-CD020D715EB2}" presName="connTx" presStyleLbl="parChTrans1D3" presStyleIdx="0" presStyleCnt="2"/>
      <dgm:spPr/>
    </dgm:pt>
    <dgm:pt modelId="{62067576-1FF6-734E-83CD-9260E896EF9E}" type="pres">
      <dgm:prSet presAssocID="{2ACBC3CB-3A71-FC4F-ACCE-B4CB1D3A0215}" presName="root2" presStyleCnt="0"/>
      <dgm:spPr/>
    </dgm:pt>
    <dgm:pt modelId="{5159C763-6945-8147-9ECD-8B35098736E0}" type="pres">
      <dgm:prSet presAssocID="{2ACBC3CB-3A71-FC4F-ACCE-B4CB1D3A0215}" presName="LevelTwoTextNode" presStyleLbl="node3" presStyleIdx="0" presStyleCnt="2">
        <dgm:presLayoutVars>
          <dgm:chPref val="3"/>
        </dgm:presLayoutVars>
      </dgm:prSet>
      <dgm:spPr/>
    </dgm:pt>
    <dgm:pt modelId="{07B74BB0-255E-CB42-A412-99DAE1399BBA}" type="pres">
      <dgm:prSet presAssocID="{2ACBC3CB-3A71-FC4F-ACCE-B4CB1D3A0215}" presName="level3hierChild" presStyleCnt="0"/>
      <dgm:spPr/>
    </dgm:pt>
    <dgm:pt modelId="{60D05563-6185-934D-8B37-C78251836201}" type="pres">
      <dgm:prSet presAssocID="{0C38330A-0514-3744-957C-E66F2ACF8A16}" presName="conn2-1" presStyleLbl="parChTrans1D2" presStyleIdx="1" presStyleCnt="2"/>
      <dgm:spPr/>
    </dgm:pt>
    <dgm:pt modelId="{8A15083F-CBED-E64A-8222-E466A13FFB43}" type="pres">
      <dgm:prSet presAssocID="{0C38330A-0514-3744-957C-E66F2ACF8A16}" presName="connTx" presStyleLbl="parChTrans1D2" presStyleIdx="1" presStyleCnt="2"/>
      <dgm:spPr/>
    </dgm:pt>
    <dgm:pt modelId="{59E7875C-79E6-F646-B7CE-CA1AAD74F4A9}" type="pres">
      <dgm:prSet presAssocID="{A949E29F-8233-2F46-A91E-C2132E491BC2}" presName="root2" presStyleCnt="0"/>
      <dgm:spPr/>
    </dgm:pt>
    <dgm:pt modelId="{AE4A35B0-BFF8-6245-9352-A52E158AC6EC}" type="pres">
      <dgm:prSet presAssocID="{A949E29F-8233-2F46-A91E-C2132E491BC2}" presName="LevelTwoTextNode" presStyleLbl="node2" presStyleIdx="1" presStyleCnt="2">
        <dgm:presLayoutVars>
          <dgm:chPref val="3"/>
        </dgm:presLayoutVars>
      </dgm:prSet>
      <dgm:spPr/>
    </dgm:pt>
    <dgm:pt modelId="{7D043CD9-1612-A144-AF72-5EC4BD13D7AB}" type="pres">
      <dgm:prSet presAssocID="{A949E29F-8233-2F46-A91E-C2132E491BC2}" presName="level3hierChild" presStyleCnt="0"/>
      <dgm:spPr/>
    </dgm:pt>
    <dgm:pt modelId="{05D8F9EB-68EA-6E4D-B956-8486C6EBA08B}" type="pres">
      <dgm:prSet presAssocID="{EA66570F-2C04-B143-A11A-BB4A46FF950B}" presName="conn2-1" presStyleLbl="parChTrans1D3" presStyleIdx="1" presStyleCnt="2"/>
      <dgm:spPr/>
    </dgm:pt>
    <dgm:pt modelId="{724532B2-A216-4947-8309-3A587D9E08E1}" type="pres">
      <dgm:prSet presAssocID="{EA66570F-2C04-B143-A11A-BB4A46FF950B}" presName="connTx" presStyleLbl="parChTrans1D3" presStyleIdx="1" presStyleCnt="2"/>
      <dgm:spPr/>
    </dgm:pt>
    <dgm:pt modelId="{651DFF87-EF09-2A43-A3E4-895C53442A0D}" type="pres">
      <dgm:prSet presAssocID="{C98A2C22-B5C5-C041-9F09-9D91DAF95954}" presName="root2" presStyleCnt="0"/>
      <dgm:spPr/>
    </dgm:pt>
    <dgm:pt modelId="{24D2F53B-5279-8745-A90D-481DFEC09321}" type="pres">
      <dgm:prSet presAssocID="{C98A2C22-B5C5-C041-9F09-9D91DAF95954}" presName="LevelTwoTextNode" presStyleLbl="node3" presStyleIdx="1" presStyleCnt="2">
        <dgm:presLayoutVars>
          <dgm:chPref val="3"/>
        </dgm:presLayoutVars>
      </dgm:prSet>
      <dgm:spPr/>
    </dgm:pt>
    <dgm:pt modelId="{054C6533-B3B4-2E47-AF78-D75ABBABBF1F}" type="pres">
      <dgm:prSet presAssocID="{C98A2C22-B5C5-C041-9F09-9D91DAF95954}" presName="level3hierChild" presStyleCnt="0"/>
      <dgm:spPr/>
    </dgm:pt>
  </dgm:ptLst>
  <dgm:cxnLst>
    <dgm:cxn modelId="{BEE48806-B3E1-6F49-B143-0B17F1C88BC0}" srcId="{1AAD45B1-7D1F-5640-86B1-F31EDD05E502}" destId="{75BB63A8-5C32-2C43-8410-0E186862E0D0}" srcOrd="0" destOrd="0" parTransId="{40F74D55-69F1-FD4A-B794-121368BD3427}" sibTransId="{70F5F9D2-F43F-A647-8B88-0F72D1C468ED}"/>
    <dgm:cxn modelId="{950C900F-4525-F344-9370-7E7A00F8E080}" type="presOf" srcId="{1FCE91A4-B890-A745-949C-D8DC1860F593}" destId="{99EA702A-14DC-8D4C-9DF0-F38D2CC0BFE2}" srcOrd="0" destOrd="0" presId="urn:microsoft.com/office/officeart/2005/8/layout/hierarchy2"/>
    <dgm:cxn modelId="{387F4624-CA2B-144C-9021-C2A3F81B925C}" type="presOf" srcId="{9DF3158E-3AE9-4647-8AE5-CD020D715EB2}" destId="{2A2B0640-6E07-5943-A9AD-93736D28B5B1}" srcOrd="0" destOrd="0" presId="urn:microsoft.com/office/officeart/2005/8/layout/hierarchy2"/>
    <dgm:cxn modelId="{0E09652E-5774-2846-84B2-D0D484599B79}" srcId="{75BB63A8-5C32-2C43-8410-0E186862E0D0}" destId="{2ACBC3CB-3A71-FC4F-ACCE-B4CB1D3A0215}" srcOrd="0" destOrd="0" parTransId="{9DF3158E-3AE9-4647-8AE5-CD020D715EB2}" sibTransId="{62F6476E-F4BB-A342-AD08-D16513A599B1}"/>
    <dgm:cxn modelId="{20F9F450-3653-1E4E-A651-B0AFA4A91020}" srcId="{A949E29F-8233-2F46-A91E-C2132E491BC2}" destId="{C98A2C22-B5C5-C041-9F09-9D91DAF95954}" srcOrd="0" destOrd="0" parTransId="{EA66570F-2C04-B143-A11A-BB4A46FF950B}" sibTransId="{929B6BC0-ACF6-1D49-8D80-DE40FA0E598D}"/>
    <dgm:cxn modelId="{6D54F951-0EA7-1341-BE98-C1E6C2C44E65}" srcId="{1AAD45B1-7D1F-5640-86B1-F31EDD05E502}" destId="{A949E29F-8233-2F46-A91E-C2132E491BC2}" srcOrd="1" destOrd="0" parTransId="{0C38330A-0514-3744-957C-E66F2ACF8A16}" sibTransId="{FC982221-8C49-4643-98AF-31C274C08A84}"/>
    <dgm:cxn modelId="{8BF11755-8744-7041-A87B-1E7E3DD81F3E}" srcId="{1FCE91A4-B890-A745-949C-D8DC1860F593}" destId="{1AAD45B1-7D1F-5640-86B1-F31EDD05E502}" srcOrd="0" destOrd="0" parTransId="{709A74ED-76C1-B345-81E1-4F86BA88FB21}" sibTransId="{3942CA1A-79FA-F24E-B11B-FE9ABF0763EB}"/>
    <dgm:cxn modelId="{1E635C57-A7EB-D848-B51C-1147E7E123CC}" type="presOf" srcId="{1AAD45B1-7D1F-5640-86B1-F31EDD05E502}" destId="{B5EEAD98-B8D8-5141-9871-2FA0281BA403}" srcOrd="0" destOrd="0" presId="urn:microsoft.com/office/officeart/2005/8/layout/hierarchy2"/>
    <dgm:cxn modelId="{1F7F4B5F-AF92-564C-805D-868F4086CE21}" type="presOf" srcId="{EA66570F-2C04-B143-A11A-BB4A46FF950B}" destId="{724532B2-A216-4947-8309-3A587D9E08E1}" srcOrd="1" destOrd="0" presId="urn:microsoft.com/office/officeart/2005/8/layout/hierarchy2"/>
    <dgm:cxn modelId="{773B728A-BEB9-B143-9ECF-5879ABC42FFF}" type="presOf" srcId="{40F74D55-69F1-FD4A-B794-121368BD3427}" destId="{E45AD4C5-11A9-F74D-92D7-A5BC63AE03E9}" srcOrd="1" destOrd="0" presId="urn:microsoft.com/office/officeart/2005/8/layout/hierarchy2"/>
    <dgm:cxn modelId="{05C04990-55C5-AD43-9F00-BF35026BCE7A}" type="presOf" srcId="{EA66570F-2C04-B143-A11A-BB4A46FF950B}" destId="{05D8F9EB-68EA-6E4D-B956-8486C6EBA08B}" srcOrd="0" destOrd="0" presId="urn:microsoft.com/office/officeart/2005/8/layout/hierarchy2"/>
    <dgm:cxn modelId="{EBF0E5A2-7E14-8649-BC22-3F9B526CF8F1}" type="presOf" srcId="{C98A2C22-B5C5-C041-9F09-9D91DAF95954}" destId="{24D2F53B-5279-8745-A90D-481DFEC09321}" srcOrd="0" destOrd="0" presId="urn:microsoft.com/office/officeart/2005/8/layout/hierarchy2"/>
    <dgm:cxn modelId="{116B8AA3-57D8-B44C-A929-26381F5D9272}" type="presOf" srcId="{40F74D55-69F1-FD4A-B794-121368BD3427}" destId="{1999A24C-734A-704B-9C95-841E4F4DA4DE}" srcOrd="0" destOrd="0" presId="urn:microsoft.com/office/officeart/2005/8/layout/hierarchy2"/>
    <dgm:cxn modelId="{A60E7AA9-9A27-6749-8B6D-3B0F3758CCB5}" type="presOf" srcId="{A949E29F-8233-2F46-A91E-C2132E491BC2}" destId="{AE4A35B0-BFF8-6245-9352-A52E158AC6EC}" srcOrd="0" destOrd="0" presId="urn:microsoft.com/office/officeart/2005/8/layout/hierarchy2"/>
    <dgm:cxn modelId="{48436DB3-A314-3B4A-ADE6-DE0289734551}" type="presOf" srcId="{2ACBC3CB-3A71-FC4F-ACCE-B4CB1D3A0215}" destId="{5159C763-6945-8147-9ECD-8B35098736E0}" srcOrd="0" destOrd="0" presId="urn:microsoft.com/office/officeart/2005/8/layout/hierarchy2"/>
    <dgm:cxn modelId="{7CB818C2-EF17-E246-A6DF-E96301A32EE4}" type="presOf" srcId="{0C38330A-0514-3744-957C-E66F2ACF8A16}" destId="{60D05563-6185-934D-8B37-C78251836201}" srcOrd="0" destOrd="0" presId="urn:microsoft.com/office/officeart/2005/8/layout/hierarchy2"/>
    <dgm:cxn modelId="{CEC662DE-65F9-5E4F-9853-5086C2418B51}" type="presOf" srcId="{0C38330A-0514-3744-957C-E66F2ACF8A16}" destId="{8A15083F-CBED-E64A-8222-E466A13FFB43}" srcOrd="1" destOrd="0" presId="urn:microsoft.com/office/officeart/2005/8/layout/hierarchy2"/>
    <dgm:cxn modelId="{100A7AEF-2608-F840-9F5C-9FED5AE58303}" type="presOf" srcId="{9DF3158E-3AE9-4647-8AE5-CD020D715EB2}" destId="{7347F09F-C4AC-1448-9A0A-51DD32C4ACE0}" srcOrd="1" destOrd="0" presId="urn:microsoft.com/office/officeart/2005/8/layout/hierarchy2"/>
    <dgm:cxn modelId="{D2ED4DFF-9C5E-BB40-BAE2-1540E54F0012}" type="presOf" srcId="{75BB63A8-5C32-2C43-8410-0E186862E0D0}" destId="{C0CF3BF0-3B04-A341-9186-B3C38F6D9A16}" srcOrd="0" destOrd="0" presId="urn:microsoft.com/office/officeart/2005/8/layout/hierarchy2"/>
    <dgm:cxn modelId="{175E5430-BCBF-A84A-AB3A-CBDB11750B1B}" type="presParOf" srcId="{99EA702A-14DC-8D4C-9DF0-F38D2CC0BFE2}" destId="{E00DC5ED-2CB2-5942-82AA-36CCC55B5583}" srcOrd="0" destOrd="0" presId="urn:microsoft.com/office/officeart/2005/8/layout/hierarchy2"/>
    <dgm:cxn modelId="{C16DC532-A154-8544-9308-EB84089460CA}" type="presParOf" srcId="{E00DC5ED-2CB2-5942-82AA-36CCC55B5583}" destId="{B5EEAD98-B8D8-5141-9871-2FA0281BA403}" srcOrd="0" destOrd="0" presId="urn:microsoft.com/office/officeart/2005/8/layout/hierarchy2"/>
    <dgm:cxn modelId="{14EA14E0-58DF-8949-93CB-90A9EC980B22}" type="presParOf" srcId="{E00DC5ED-2CB2-5942-82AA-36CCC55B5583}" destId="{0219E77E-EC00-CF41-9358-A07D8A42D533}" srcOrd="1" destOrd="0" presId="urn:microsoft.com/office/officeart/2005/8/layout/hierarchy2"/>
    <dgm:cxn modelId="{FA26D423-D51D-A340-9AB4-5A41132CA6EA}" type="presParOf" srcId="{0219E77E-EC00-CF41-9358-A07D8A42D533}" destId="{1999A24C-734A-704B-9C95-841E4F4DA4DE}" srcOrd="0" destOrd="0" presId="urn:microsoft.com/office/officeart/2005/8/layout/hierarchy2"/>
    <dgm:cxn modelId="{AC5D5A20-302F-8846-8BBC-9CC5C65D16E1}" type="presParOf" srcId="{1999A24C-734A-704B-9C95-841E4F4DA4DE}" destId="{E45AD4C5-11A9-F74D-92D7-A5BC63AE03E9}" srcOrd="0" destOrd="0" presId="urn:microsoft.com/office/officeart/2005/8/layout/hierarchy2"/>
    <dgm:cxn modelId="{75D147F2-1DA9-BF47-8E48-5C57F20D8C6E}" type="presParOf" srcId="{0219E77E-EC00-CF41-9358-A07D8A42D533}" destId="{74157337-21D7-7344-A604-A651E24125FB}" srcOrd="1" destOrd="0" presId="urn:microsoft.com/office/officeart/2005/8/layout/hierarchy2"/>
    <dgm:cxn modelId="{B75108F2-31BF-B34D-90B7-BCD953836124}" type="presParOf" srcId="{74157337-21D7-7344-A604-A651E24125FB}" destId="{C0CF3BF0-3B04-A341-9186-B3C38F6D9A16}" srcOrd="0" destOrd="0" presId="urn:microsoft.com/office/officeart/2005/8/layout/hierarchy2"/>
    <dgm:cxn modelId="{0A297A90-E890-774E-A12C-2A43D8853296}" type="presParOf" srcId="{74157337-21D7-7344-A604-A651E24125FB}" destId="{DCBD2921-1C27-3543-8280-092C002F4A39}" srcOrd="1" destOrd="0" presId="urn:microsoft.com/office/officeart/2005/8/layout/hierarchy2"/>
    <dgm:cxn modelId="{A7BF84B4-A565-2F4C-B1BE-A1B43254E48E}" type="presParOf" srcId="{DCBD2921-1C27-3543-8280-092C002F4A39}" destId="{2A2B0640-6E07-5943-A9AD-93736D28B5B1}" srcOrd="0" destOrd="0" presId="urn:microsoft.com/office/officeart/2005/8/layout/hierarchy2"/>
    <dgm:cxn modelId="{9A5E52E9-BBA3-5F4B-A817-65C0D03A7504}" type="presParOf" srcId="{2A2B0640-6E07-5943-A9AD-93736D28B5B1}" destId="{7347F09F-C4AC-1448-9A0A-51DD32C4ACE0}" srcOrd="0" destOrd="0" presId="urn:microsoft.com/office/officeart/2005/8/layout/hierarchy2"/>
    <dgm:cxn modelId="{118F96D6-72EF-2C42-BE7E-71F6E38F0A12}" type="presParOf" srcId="{DCBD2921-1C27-3543-8280-092C002F4A39}" destId="{62067576-1FF6-734E-83CD-9260E896EF9E}" srcOrd="1" destOrd="0" presId="urn:microsoft.com/office/officeart/2005/8/layout/hierarchy2"/>
    <dgm:cxn modelId="{158C5E69-CC30-3B4E-959A-FFA4CC00A57D}" type="presParOf" srcId="{62067576-1FF6-734E-83CD-9260E896EF9E}" destId="{5159C763-6945-8147-9ECD-8B35098736E0}" srcOrd="0" destOrd="0" presId="urn:microsoft.com/office/officeart/2005/8/layout/hierarchy2"/>
    <dgm:cxn modelId="{4AEDE184-E694-9549-890C-591C525BA1C5}" type="presParOf" srcId="{62067576-1FF6-734E-83CD-9260E896EF9E}" destId="{07B74BB0-255E-CB42-A412-99DAE1399BBA}" srcOrd="1" destOrd="0" presId="urn:microsoft.com/office/officeart/2005/8/layout/hierarchy2"/>
    <dgm:cxn modelId="{19E4003B-0643-1E42-965C-1AC154B8B91D}" type="presParOf" srcId="{0219E77E-EC00-CF41-9358-A07D8A42D533}" destId="{60D05563-6185-934D-8B37-C78251836201}" srcOrd="2" destOrd="0" presId="urn:microsoft.com/office/officeart/2005/8/layout/hierarchy2"/>
    <dgm:cxn modelId="{D7E3468D-AC12-7C48-A74B-B60124C8DE11}" type="presParOf" srcId="{60D05563-6185-934D-8B37-C78251836201}" destId="{8A15083F-CBED-E64A-8222-E466A13FFB43}" srcOrd="0" destOrd="0" presId="urn:microsoft.com/office/officeart/2005/8/layout/hierarchy2"/>
    <dgm:cxn modelId="{3E0310FB-20DD-244E-B2D2-A4817A1FBEFB}" type="presParOf" srcId="{0219E77E-EC00-CF41-9358-A07D8A42D533}" destId="{59E7875C-79E6-F646-B7CE-CA1AAD74F4A9}" srcOrd="3" destOrd="0" presId="urn:microsoft.com/office/officeart/2005/8/layout/hierarchy2"/>
    <dgm:cxn modelId="{EA17F4CF-1104-8740-A859-1749EFC8148E}" type="presParOf" srcId="{59E7875C-79E6-F646-B7CE-CA1AAD74F4A9}" destId="{AE4A35B0-BFF8-6245-9352-A52E158AC6EC}" srcOrd="0" destOrd="0" presId="urn:microsoft.com/office/officeart/2005/8/layout/hierarchy2"/>
    <dgm:cxn modelId="{28B8AF89-7745-C945-B87F-140D89574DAF}" type="presParOf" srcId="{59E7875C-79E6-F646-B7CE-CA1AAD74F4A9}" destId="{7D043CD9-1612-A144-AF72-5EC4BD13D7AB}" srcOrd="1" destOrd="0" presId="urn:microsoft.com/office/officeart/2005/8/layout/hierarchy2"/>
    <dgm:cxn modelId="{F5EB2677-39BD-B64F-BDDB-2252E4F6688D}" type="presParOf" srcId="{7D043CD9-1612-A144-AF72-5EC4BD13D7AB}" destId="{05D8F9EB-68EA-6E4D-B956-8486C6EBA08B}" srcOrd="0" destOrd="0" presId="urn:microsoft.com/office/officeart/2005/8/layout/hierarchy2"/>
    <dgm:cxn modelId="{58C0DC0E-AE75-F546-8DCA-CFBDCFC44B97}" type="presParOf" srcId="{05D8F9EB-68EA-6E4D-B956-8486C6EBA08B}" destId="{724532B2-A216-4947-8309-3A587D9E08E1}" srcOrd="0" destOrd="0" presId="urn:microsoft.com/office/officeart/2005/8/layout/hierarchy2"/>
    <dgm:cxn modelId="{94AFB5F2-A553-D748-B1C5-F3B38AA2818D}" type="presParOf" srcId="{7D043CD9-1612-A144-AF72-5EC4BD13D7AB}" destId="{651DFF87-EF09-2A43-A3E4-895C53442A0D}" srcOrd="1" destOrd="0" presId="urn:microsoft.com/office/officeart/2005/8/layout/hierarchy2"/>
    <dgm:cxn modelId="{2090C33B-79EB-AD49-9423-2DE344FA945E}" type="presParOf" srcId="{651DFF87-EF09-2A43-A3E4-895C53442A0D}" destId="{24D2F53B-5279-8745-A90D-481DFEC09321}" srcOrd="0" destOrd="0" presId="urn:microsoft.com/office/officeart/2005/8/layout/hierarchy2"/>
    <dgm:cxn modelId="{EF24DB2D-8CA4-784F-9172-C53D70B6399A}" type="presParOf" srcId="{651DFF87-EF09-2A43-A3E4-895C53442A0D}" destId="{054C6533-B3B4-2E47-AF78-D75ABBABBF1F}"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A63B131C-45F7-428B-ADAC-9DDF7A538C8D}"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7F1798D9-6689-40DA-B374-D6C83682DCBB}">
      <dgm:prSet custT="1"/>
      <dgm:spPr/>
      <dgm:t>
        <a:bodyPr/>
        <a:lstStyle/>
        <a:p>
          <a:pPr algn="just"/>
          <a:r>
            <a:rPr lang="it-IT" sz="2800" noProof="0" dirty="0"/>
            <a:t>Gli ITAS sono stati pensati e scritti come standard contabili per la rendicontazione economico-patrimoniale (bilancio di esercizio e bilancio consolidato).</a:t>
          </a:r>
          <a:r>
            <a:rPr lang="it-IT" sz="2200" noProof="0" dirty="0"/>
            <a:t> </a:t>
          </a:r>
        </a:p>
      </dgm:t>
    </dgm:pt>
    <dgm:pt modelId="{FF3E2AEB-B592-4C27-8A0C-45E7B87DF0EF}" type="parTrans" cxnId="{B5141211-8006-49D3-A670-18C18F33B48E}">
      <dgm:prSet/>
      <dgm:spPr/>
      <dgm:t>
        <a:bodyPr/>
        <a:lstStyle/>
        <a:p>
          <a:endParaRPr lang="en-US"/>
        </a:p>
      </dgm:t>
    </dgm:pt>
    <dgm:pt modelId="{69131101-5A82-4132-A83E-F925E01E6219}" type="sibTrans" cxnId="{B5141211-8006-49D3-A670-18C18F33B48E}">
      <dgm:prSet/>
      <dgm:spPr/>
      <dgm:t>
        <a:bodyPr/>
        <a:lstStyle/>
        <a:p>
          <a:endParaRPr lang="en-US"/>
        </a:p>
      </dgm:t>
    </dgm:pt>
    <dgm:pt modelId="{D353532F-7F14-4115-B2D4-3A9FD1DDA038}">
      <dgm:prSet custT="1"/>
      <dgm:spPr/>
      <dgm:t>
        <a:bodyPr/>
        <a:lstStyle/>
        <a:p>
          <a:pPr algn="just"/>
          <a:r>
            <a:rPr lang="it-IT" sz="2800" b="1" u="sng" noProof="0" dirty="0">
              <a:solidFill>
                <a:srgbClr val="0070C0"/>
              </a:solidFill>
            </a:rPr>
            <a:t>Negli ITAS c’è un solo riferimento  al bilancio di previsione (ITAS 1). </a:t>
          </a:r>
        </a:p>
        <a:p>
          <a:pPr algn="just"/>
          <a:r>
            <a:rPr lang="it-IT" sz="2800" b="1" u="sng" noProof="0" dirty="0">
              <a:solidFill>
                <a:srgbClr val="0070C0"/>
              </a:solidFill>
            </a:rPr>
            <a:t>Negli ITAS non c’è alcun riferimento alla contabilità a base giuridico-finanziaria.</a:t>
          </a:r>
          <a:endParaRPr lang="it-IT" sz="2800" b="1" noProof="0" dirty="0">
            <a:solidFill>
              <a:srgbClr val="0070C0"/>
            </a:solidFill>
          </a:endParaRPr>
        </a:p>
      </dgm:t>
    </dgm:pt>
    <dgm:pt modelId="{3E172ADC-A7A4-4213-A898-2B8A1D5190D5}" type="parTrans" cxnId="{C9CF9198-3429-418E-8D8F-CD5185286350}">
      <dgm:prSet/>
      <dgm:spPr/>
      <dgm:t>
        <a:bodyPr/>
        <a:lstStyle/>
        <a:p>
          <a:endParaRPr lang="en-US"/>
        </a:p>
      </dgm:t>
    </dgm:pt>
    <dgm:pt modelId="{ED2BE12A-F00B-462E-A69F-BD92F3DF2282}" type="sibTrans" cxnId="{C9CF9198-3429-418E-8D8F-CD5185286350}">
      <dgm:prSet/>
      <dgm:spPr/>
      <dgm:t>
        <a:bodyPr/>
        <a:lstStyle/>
        <a:p>
          <a:endParaRPr lang="en-US"/>
        </a:p>
      </dgm:t>
    </dgm:pt>
    <dgm:pt modelId="{95F176D4-5E67-7F46-BB10-58E3D3053436}">
      <dgm:prSet custT="1"/>
      <dgm:spPr/>
      <dgm:t>
        <a:bodyPr/>
        <a:lstStyle/>
        <a:p>
          <a:pPr algn="just"/>
          <a:r>
            <a:rPr lang="it-IT" sz="2400" noProof="0" dirty="0"/>
            <a:t>Una contabilità a base </a:t>
          </a:r>
          <a:r>
            <a:rPr lang="it-IT" sz="2400" i="1" noProof="0" dirty="0" err="1"/>
            <a:t>accrual</a:t>
          </a:r>
          <a:r>
            <a:rPr lang="it-IT" sz="2400" noProof="0" dirty="0"/>
            <a:t> potrebbe (come è già nei fatti) anche seguire lo svolgimento di un </a:t>
          </a:r>
          <a:r>
            <a:rPr lang="it-IT" sz="2400" i="1" noProof="0" dirty="0"/>
            <a:t>budget</a:t>
          </a:r>
          <a:r>
            <a:rPr lang="it-IT" sz="2400" noProof="0" dirty="0"/>
            <a:t> autorizzatorio.  </a:t>
          </a:r>
        </a:p>
        <a:p>
          <a:pPr algn="just"/>
          <a:r>
            <a:rPr lang="it-IT" sz="2400" b="1" u="sng" noProof="0" dirty="0">
              <a:solidFill>
                <a:schemeClr val="bg2"/>
              </a:solidFill>
            </a:rPr>
            <a:t>Non è questo, però, l'obiettivo degli ITAS, ad oggi.</a:t>
          </a:r>
        </a:p>
      </dgm:t>
    </dgm:pt>
    <dgm:pt modelId="{C0BBEA1C-061D-1E4C-A01D-DA33792F1076}" type="parTrans" cxnId="{EC540479-5878-C249-8D8F-7F82BBC1EB16}">
      <dgm:prSet/>
      <dgm:spPr/>
      <dgm:t>
        <a:bodyPr/>
        <a:lstStyle/>
        <a:p>
          <a:endParaRPr lang="it-IT"/>
        </a:p>
      </dgm:t>
    </dgm:pt>
    <dgm:pt modelId="{DE4CA5EF-D99B-4946-8B33-C68C12240BD9}" type="sibTrans" cxnId="{EC540479-5878-C249-8D8F-7F82BBC1EB16}">
      <dgm:prSet/>
      <dgm:spPr/>
      <dgm:t>
        <a:bodyPr/>
        <a:lstStyle/>
        <a:p>
          <a:endParaRPr lang="it-IT"/>
        </a:p>
      </dgm:t>
    </dgm:pt>
    <dgm:pt modelId="{02D435C7-8983-A84D-B00B-C74866EC1C98}" type="pres">
      <dgm:prSet presAssocID="{A63B131C-45F7-428B-ADAC-9DDF7A538C8D}" presName="linear" presStyleCnt="0">
        <dgm:presLayoutVars>
          <dgm:animLvl val="lvl"/>
          <dgm:resizeHandles val="exact"/>
        </dgm:presLayoutVars>
      </dgm:prSet>
      <dgm:spPr/>
    </dgm:pt>
    <dgm:pt modelId="{DC31A485-3201-564C-AEDF-D6926BFB8077}" type="pres">
      <dgm:prSet presAssocID="{7F1798D9-6689-40DA-B374-D6C83682DCBB}" presName="parentText" presStyleLbl="node1" presStyleIdx="0" presStyleCnt="3" custLinFactY="-2371" custLinFactNeighborX="-3058" custLinFactNeighborY="-100000">
        <dgm:presLayoutVars>
          <dgm:chMax val="0"/>
          <dgm:bulletEnabled val="1"/>
        </dgm:presLayoutVars>
      </dgm:prSet>
      <dgm:spPr/>
    </dgm:pt>
    <dgm:pt modelId="{F61558F2-C956-C14B-8A4A-FF40583C4CF2}" type="pres">
      <dgm:prSet presAssocID="{69131101-5A82-4132-A83E-F925E01E6219}" presName="spacer" presStyleCnt="0"/>
      <dgm:spPr/>
    </dgm:pt>
    <dgm:pt modelId="{5303F4BF-EB4F-4644-8BCA-5F092BC0F4C0}" type="pres">
      <dgm:prSet presAssocID="{D353532F-7F14-4115-B2D4-3A9FD1DDA038}" presName="parentText" presStyleLbl="node1" presStyleIdx="1" presStyleCnt="3">
        <dgm:presLayoutVars>
          <dgm:chMax val="0"/>
          <dgm:bulletEnabled val="1"/>
        </dgm:presLayoutVars>
      </dgm:prSet>
      <dgm:spPr/>
    </dgm:pt>
    <dgm:pt modelId="{C3B06BC6-60F2-E342-B735-DE5EDAB0D6FF}" type="pres">
      <dgm:prSet presAssocID="{ED2BE12A-F00B-462E-A69F-BD92F3DF2282}" presName="spacer" presStyleCnt="0"/>
      <dgm:spPr/>
    </dgm:pt>
    <dgm:pt modelId="{FD501062-F9D7-8742-ACC1-212AB6B33D21}" type="pres">
      <dgm:prSet presAssocID="{95F176D4-5E67-7F46-BB10-58E3D3053436}" presName="parentText" presStyleLbl="node1" presStyleIdx="2" presStyleCnt="3">
        <dgm:presLayoutVars>
          <dgm:chMax val="0"/>
          <dgm:bulletEnabled val="1"/>
        </dgm:presLayoutVars>
      </dgm:prSet>
      <dgm:spPr/>
    </dgm:pt>
  </dgm:ptLst>
  <dgm:cxnLst>
    <dgm:cxn modelId="{B5141211-8006-49D3-A670-18C18F33B48E}" srcId="{A63B131C-45F7-428B-ADAC-9DDF7A538C8D}" destId="{7F1798D9-6689-40DA-B374-D6C83682DCBB}" srcOrd="0" destOrd="0" parTransId="{FF3E2AEB-B592-4C27-8A0C-45E7B87DF0EF}" sibTransId="{69131101-5A82-4132-A83E-F925E01E6219}"/>
    <dgm:cxn modelId="{9068A83F-D324-C343-906B-914B954383A3}" type="presOf" srcId="{7F1798D9-6689-40DA-B374-D6C83682DCBB}" destId="{DC31A485-3201-564C-AEDF-D6926BFB8077}" srcOrd="0" destOrd="0" presId="urn:microsoft.com/office/officeart/2005/8/layout/vList2"/>
    <dgm:cxn modelId="{EC540479-5878-C249-8D8F-7F82BBC1EB16}" srcId="{A63B131C-45F7-428B-ADAC-9DDF7A538C8D}" destId="{95F176D4-5E67-7F46-BB10-58E3D3053436}" srcOrd="2" destOrd="0" parTransId="{C0BBEA1C-061D-1E4C-A01D-DA33792F1076}" sibTransId="{DE4CA5EF-D99B-4946-8B33-C68C12240BD9}"/>
    <dgm:cxn modelId="{AA8B5C94-530B-4C4D-BCBA-B4D6C8595125}" type="presOf" srcId="{A63B131C-45F7-428B-ADAC-9DDF7A538C8D}" destId="{02D435C7-8983-A84D-B00B-C74866EC1C98}" srcOrd="0" destOrd="0" presId="urn:microsoft.com/office/officeart/2005/8/layout/vList2"/>
    <dgm:cxn modelId="{C9CF9198-3429-418E-8D8F-CD5185286350}" srcId="{A63B131C-45F7-428B-ADAC-9DDF7A538C8D}" destId="{D353532F-7F14-4115-B2D4-3A9FD1DDA038}" srcOrd="1" destOrd="0" parTransId="{3E172ADC-A7A4-4213-A898-2B8A1D5190D5}" sibTransId="{ED2BE12A-F00B-462E-A69F-BD92F3DF2282}"/>
    <dgm:cxn modelId="{6A5865BB-BAD9-0749-94EF-55210832A403}" type="presOf" srcId="{D353532F-7F14-4115-B2D4-3A9FD1DDA038}" destId="{5303F4BF-EB4F-4644-8BCA-5F092BC0F4C0}" srcOrd="0" destOrd="0" presId="urn:microsoft.com/office/officeart/2005/8/layout/vList2"/>
    <dgm:cxn modelId="{F00DF8DB-7C51-B148-8261-0868963FA85B}" type="presOf" srcId="{95F176D4-5E67-7F46-BB10-58E3D3053436}" destId="{FD501062-F9D7-8742-ACC1-212AB6B33D21}" srcOrd="0" destOrd="0" presId="urn:microsoft.com/office/officeart/2005/8/layout/vList2"/>
    <dgm:cxn modelId="{FF25A0A5-E9B6-1345-809C-3B6C70DD060A}" type="presParOf" srcId="{02D435C7-8983-A84D-B00B-C74866EC1C98}" destId="{DC31A485-3201-564C-AEDF-D6926BFB8077}" srcOrd="0" destOrd="0" presId="urn:microsoft.com/office/officeart/2005/8/layout/vList2"/>
    <dgm:cxn modelId="{B16D3427-1CDD-5B40-B411-DBCE94DF5C64}" type="presParOf" srcId="{02D435C7-8983-A84D-B00B-C74866EC1C98}" destId="{F61558F2-C956-C14B-8A4A-FF40583C4CF2}" srcOrd="1" destOrd="0" presId="urn:microsoft.com/office/officeart/2005/8/layout/vList2"/>
    <dgm:cxn modelId="{3457DC9B-C09F-E94F-AEF0-293F9473CACD}" type="presParOf" srcId="{02D435C7-8983-A84D-B00B-C74866EC1C98}" destId="{5303F4BF-EB4F-4644-8BCA-5F092BC0F4C0}" srcOrd="2" destOrd="0" presId="urn:microsoft.com/office/officeart/2005/8/layout/vList2"/>
    <dgm:cxn modelId="{4AC3F82D-BFE7-1E4F-BF16-0805003CEC64}" type="presParOf" srcId="{02D435C7-8983-A84D-B00B-C74866EC1C98}" destId="{C3B06BC6-60F2-E342-B735-DE5EDAB0D6FF}" srcOrd="3" destOrd="0" presId="urn:microsoft.com/office/officeart/2005/8/layout/vList2"/>
    <dgm:cxn modelId="{6F26B7D1-180D-934B-BD5C-F038D9195DEC}" type="presParOf" srcId="{02D435C7-8983-A84D-B00B-C74866EC1C98}" destId="{FD501062-F9D7-8742-ACC1-212AB6B33D2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538E0A39-20B2-4722-8A50-E0AD9C528764}"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2C572393-44C5-47E3-8075-FFDD30B26C16}">
      <dgm:prSet custT="1"/>
      <dgm:spPr/>
      <dgm:t>
        <a:bodyPr/>
        <a:lstStyle/>
        <a:p>
          <a:r>
            <a:rPr lang="it-IT" sz="3200" noProof="0" dirty="0"/>
            <a:t>Come ogni </a:t>
          </a:r>
          <a:r>
            <a:rPr lang="it-IT" sz="3200" noProof="0" dirty="0" err="1"/>
            <a:t>std</a:t>
          </a:r>
          <a:r>
            <a:rPr lang="it-IT" sz="3200" noProof="0" dirty="0"/>
            <a:t> contabile, anche gli ITAS sono soggetti al cambiamento</a:t>
          </a:r>
          <a:r>
            <a:rPr lang="it-IT" sz="3200" i="1" noProof="0" dirty="0"/>
            <a:t>.</a:t>
          </a:r>
          <a:endParaRPr lang="it-IT" sz="3200" noProof="0" dirty="0"/>
        </a:p>
      </dgm:t>
    </dgm:pt>
    <dgm:pt modelId="{6DF129E5-9517-4E9B-B8E0-CD6F7151D4B6}" type="parTrans" cxnId="{934B06D0-9FE9-446F-ABE8-45A3B669076E}">
      <dgm:prSet/>
      <dgm:spPr/>
      <dgm:t>
        <a:bodyPr/>
        <a:lstStyle/>
        <a:p>
          <a:endParaRPr lang="en-US"/>
        </a:p>
      </dgm:t>
    </dgm:pt>
    <dgm:pt modelId="{FB518C7E-3CAC-4A97-89C5-B0CD59F1C61C}" type="sibTrans" cxnId="{934B06D0-9FE9-446F-ABE8-45A3B669076E}">
      <dgm:prSet/>
      <dgm:spPr/>
      <dgm:t>
        <a:bodyPr/>
        <a:lstStyle/>
        <a:p>
          <a:endParaRPr lang="en-US"/>
        </a:p>
      </dgm:t>
    </dgm:pt>
    <dgm:pt modelId="{D6B7943C-03B6-4D90-A984-80995C528230}">
      <dgm:prSet custT="1"/>
      <dgm:spPr/>
      <dgm:t>
        <a:bodyPr/>
        <a:lstStyle/>
        <a:p>
          <a:pPr algn="just"/>
          <a:r>
            <a:rPr lang="it-IT" sz="2800" noProof="0" dirty="0"/>
            <a:t>Cambiamento nel senso di crescita, sia «quantitativa» (nuovi ITAS), sia «qualitativa» (adeguamento e perfezionamento degli ITAS esistenti).</a:t>
          </a:r>
        </a:p>
      </dgm:t>
    </dgm:pt>
    <dgm:pt modelId="{87B56D87-8948-4CAF-881D-47A5428EF2D7}" type="parTrans" cxnId="{39E20073-43BD-4C57-A7F1-1CF289274E32}">
      <dgm:prSet/>
      <dgm:spPr/>
      <dgm:t>
        <a:bodyPr/>
        <a:lstStyle/>
        <a:p>
          <a:endParaRPr lang="en-US"/>
        </a:p>
      </dgm:t>
    </dgm:pt>
    <dgm:pt modelId="{91B0EAAD-7358-4261-9DFE-5B43E4398F41}" type="sibTrans" cxnId="{39E20073-43BD-4C57-A7F1-1CF289274E32}">
      <dgm:prSet/>
      <dgm:spPr/>
      <dgm:t>
        <a:bodyPr/>
        <a:lstStyle/>
        <a:p>
          <a:endParaRPr lang="en-US"/>
        </a:p>
      </dgm:t>
    </dgm:pt>
    <dgm:pt modelId="{4691CCFB-A128-B440-86A4-D5EEA13AAF4D}">
      <dgm:prSet custT="1"/>
      <dgm:spPr/>
      <dgm:t>
        <a:bodyPr/>
        <a:lstStyle/>
        <a:p>
          <a:pPr algn="ctr"/>
          <a:r>
            <a:rPr lang="it-IT" sz="2400" b="1" u="sng" noProof="0" dirty="0">
              <a:solidFill>
                <a:srgbClr val="FFC000"/>
              </a:solidFill>
              <a:latin typeface="+mn-lt"/>
              <a:ea typeface="+mn-ea"/>
              <a:cs typeface="+mn-cs"/>
            </a:rPr>
            <a:t>La «fase pilota» non è un adempimento formale, non è una banale «esercitazione», ma è il primo, importante passo di un cammino impegnativo. Un passo cruciale anche per migliorare gli ITAS.</a:t>
          </a:r>
          <a:endParaRPr lang="it-IT" sz="2400" b="1" noProof="0" dirty="0">
            <a:solidFill>
              <a:srgbClr val="FFC000"/>
            </a:solidFill>
          </a:endParaRPr>
        </a:p>
      </dgm:t>
    </dgm:pt>
    <dgm:pt modelId="{D7C53D13-FEDA-7646-A03D-2C66426718B9}" type="parTrans" cxnId="{6365F4D1-3784-4540-B869-0249813D28B7}">
      <dgm:prSet/>
      <dgm:spPr/>
      <dgm:t>
        <a:bodyPr/>
        <a:lstStyle/>
        <a:p>
          <a:endParaRPr lang="it-IT"/>
        </a:p>
      </dgm:t>
    </dgm:pt>
    <dgm:pt modelId="{F1B2D3D2-CEA3-7A40-8003-C5B5F3771199}" type="sibTrans" cxnId="{6365F4D1-3784-4540-B869-0249813D28B7}">
      <dgm:prSet/>
      <dgm:spPr/>
      <dgm:t>
        <a:bodyPr/>
        <a:lstStyle/>
        <a:p>
          <a:endParaRPr lang="it-IT"/>
        </a:p>
      </dgm:t>
    </dgm:pt>
    <dgm:pt modelId="{7A8A213B-64D2-5641-8840-869A9FB308D5}" type="pres">
      <dgm:prSet presAssocID="{538E0A39-20B2-4722-8A50-E0AD9C528764}" presName="linear" presStyleCnt="0">
        <dgm:presLayoutVars>
          <dgm:animLvl val="lvl"/>
          <dgm:resizeHandles val="exact"/>
        </dgm:presLayoutVars>
      </dgm:prSet>
      <dgm:spPr/>
    </dgm:pt>
    <dgm:pt modelId="{1FCE9610-504D-1946-B4F3-9AE9A5C60392}" type="pres">
      <dgm:prSet presAssocID="{2C572393-44C5-47E3-8075-FFDD30B26C16}" presName="parentText" presStyleLbl="node1" presStyleIdx="0" presStyleCnt="3">
        <dgm:presLayoutVars>
          <dgm:chMax val="0"/>
          <dgm:bulletEnabled val="1"/>
        </dgm:presLayoutVars>
      </dgm:prSet>
      <dgm:spPr/>
    </dgm:pt>
    <dgm:pt modelId="{ABACADBA-4329-0B46-8CA1-C428154CB545}" type="pres">
      <dgm:prSet presAssocID="{FB518C7E-3CAC-4A97-89C5-B0CD59F1C61C}" presName="spacer" presStyleCnt="0"/>
      <dgm:spPr/>
    </dgm:pt>
    <dgm:pt modelId="{76E1916D-7A78-5D46-9D7F-E7BF5306F875}" type="pres">
      <dgm:prSet presAssocID="{D6B7943C-03B6-4D90-A984-80995C528230}" presName="parentText" presStyleLbl="node1" presStyleIdx="1" presStyleCnt="3">
        <dgm:presLayoutVars>
          <dgm:chMax val="0"/>
          <dgm:bulletEnabled val="1"/>
        </dgm:presLayoutVars>
      </dgm:prSet>
      <dgm:spPr/>
    </dgm:pt>
    <dgm:pt modelId="{65263625-58D4-2340-B374-E1A963530432}" type="pres">
      <dgm:prSet presAssocID="{91B0EAAD-7358-4261-9DFE-5B43E4398F41}" presName="spacer" presStyleCnt="0"/>
      <dgm:spPr/>
    </dgm:pt>
    <dgm:pt modelId="{6D44E1E1-BEA7-EB4F-A4CA-98AD8443BB22}" type="pres">
      <dgm:prSet presAssocID="{4691CCFB-A128-B440-86A4-D5EEA13AAF4D}" presName="parentText" presStyleLbl="node1" presStyleIdx="2" presStyleCnt="3">
        <dgm:presLayoutVars>
          <dgm:chMax val="0"/>
          <dgm:bulletEnabled val="1"/>
        </dgm:presLayoutVars>
      </dgm:prSet>
      <dgm:spPr/>
    </dgm:pt>
  </dgm:ptLst>
  <dgm:cxnLst>
    <dgm:cxn modelId="{15F2AF1C-6B06-9B44-80AE-35D7109A57C8}" type="presOf" srcId="{D6B7943C-03B6-4D90-A984-80995C528230}" destId="{76E1916D-7A78-5D46-9D7F-E7BF5306F875}" srcOrd="0" destOrd="0" presId="urn:microsoft.com/office/officeart/2005/8/layout/vList2"/>
    <dgm:cxn modelId="{39E20073-43BD-4C57-A7F1-1CF289274E32}" srcId="{538E0A39-20B2-4722-8A50-E0AD9C528764}" destId="{D6B7943C-03B6-4D90-A984-80995C528230}" srcOrd="1" destOrd="0" parTransId="{87B56D87-8948-4CAF-881D-47A5428EF2D7}" sibTransId="{91B0EAAD-7358-4261-9DFE-5B43E4398F41}"/>
    <dgm:cxn modelId="{C667D978-AB1C-5346-8243-1F6B0DC68409}" type="presOf" srcId="{2C572393-44C5-47E3-8075-FFDD30B26C16}" destId="{1FCE9610-504D-1946-B4F3-9AE9A5C60392}" srcOrd="0" destOrd="0" presId="urn:microsoft.com/office/officeart/2005/8/layout/vList2"/>
    <dgm:cxn modelId="{6100768F-AE74-CD4E-8290-C1C8D919620B}" type="presOf" srcId="{4691CCFB-A128-B440-86A4-D5EEA13AAF4D}" destId="{6D44E1E1-BEA7-EB4F-A4CA-98AD8443BB22}" srcOrd="0" destOrd="0" presId="urn:microsoft.com/office/officeart/2005/8/layout/vList2"/>
    <dgm:cxn modelId="{934B06D0-9FE9-446F-ABE8-45A3B669076E}" srcId="{538E0A39-20B2-4722-8A50-E0AD9C528764}" destId="{2C572393-44C5-47E3-8075-FFDD30B26C16}" srcOrd="0" destOrd="0" parTransId="{6DF129E5-9517-4E9B-B8E0-CD6F7151D4B6}" sibTransId="{FB518C7E-3CAC-4A97-89C5-B0CD59F1C61C}"/>
    <dgm:cxn modelId="{6365F4D1-3784-4540-B869-0249813D28B7}" srcId="{538E0A39-20B2-4722-8A50-E0AD9C528764}" destId="{4691CCFB-A128-B440-86A4-D5EEA13AAF4D}" srcOrd="2" destOrd="0" parTransId="{D7C53D13-FEDA-7646-A03D-2C66426718B9}" sibTransId="{F1B2D3D2-CEA3-7A40-8003-C5B5F3771199}"/>
    <dgm:cxn modelId="{5B79F7D1-705B-B448-BA2C-EACD5DEE018D}" type="presOf" srcId="{538E0A39-20B2-4722-8A50-E0AD9C528764}" destId="{7A8A213B-64D2-5641-8840-869A9FB308D5}" srcOrd="0" destOrd="0" presId="urn:microsoft.com/office/officeart/2005/8/layout/vList2"/>
    <dgm:cxn modelId="{458F9309-5E7A-3943-B759-9C4E9D969626}" type="presParOf" srcId="{7A8A213B-64D2-5641-8840-869A9FB308D5}" destId="{1FCE9610-504D-1946-B4F3-9AE9A5C60392}" srcOrd="0" destOrd="0" presId="urn:microsoft.com/office/officeart/2005/8/layout/vList2"/>
    <dgm:cxn modelId="{CFE3EE30-2501-7649-B5F7-DE9D3EA51AFE}" type="presParOf" srcId="{7A8A213B-64D2-5641-8840-869A9FB308D5}" destId="{ABACADBA-4329-0B46-8CA1-C428154CB545}" srcOrd="1" destOrd="0" presId="urn:microsoft.com/office/officeart/2005/8/layout/vList2"/>
    <dgm:cxn modelId="{98A267E3-2424-0C41-AF3F-F18CE432BFBE}" type="presParOf" srcId="{7A8A213B-64D2-5641-8840-869A9FB308D5}" destId="{76E1916D-7A78-5D46-9D7F-E7BF5306F875}" srcOrd="2" destOrd="0" presId="urn:microsoft.com/office/officeart/2005/8/layout/vList2"/>
    <dgm:cxn modelId="{FDBCDCBE-0213-6F40-9A92-B262B3495CAC}" type="presParOf" srcId="{7A8A213B-64D2-5641-8840-869A9FB308D5}" destId="{65263625-58D4-2340-B374-E1A963530432}" srcOrd="3" destOrd="0" presId="urn:microsoft.com/office/officeart/2005/8/layout/vList2"/>
    <dgm:cxn modelId="{DD9C55D3-BA40-C54E-88DA-A49D1EB2BD4A}" type="presParOf" srcId="{7A8A213B-64D2-5641-8840-869A9FB308D5}" destId="{6D44E1E1-BEA7-EB4F-A4CA-98AD8443BB2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97C7A06-F680-9B42-9346-E71335A48A11}" type="doc">
      <dgm:prSet loTypeId="urn:microsoft.com/office/officeart/2008/layout/HorizontalMultiLevelHierarchy" loCatId="" qsTypeId="urn:microsoft.com/office/officeart/2005/8/quickstyle/simple1" qsCatId="simple" csTypeId="urn:microsoft.com/office/officeart/2005/8/colors/accent1_2" csCatId="accent1" phldr="1"/>
      <dgm:spPr/>
      <dgm:t>
        <a:bodyPr/>
        <a:lstStyle/>
        <a:p>
          <a:endParaRPr lang="it-IT"/>
        </a:p>
      </dgm:t>
    </dgm:pt>
    <dgm:pt modelId="{E021CFF9-640A-294E-8332-70DF61A9E525}">
      <dgm:prSet phldrT="[Testo]"/>
      <dgm:spPr>
        <a:solidFill>
          <a:schemeClr val="accent1">
            <a:lumMod val="75000"/>
          </a:schemeClr>
        </a:solidFill>
      </dgm:spPr>
      <dgm:t>
        <a:bodyPr/>
        <a:lstStyle/>
        <a:p>
          <a:r>
            <a:rPr lang="it-IT" noProof="0" dirty="0"/>
            <a:t>Sezioni QC</a:t>
          </a:r>
        </a:p>
      </dgm:t>
    </dgm:pt>
    <dgm:pt modelId="{9EB5C346-2FD9-4742-9D42-2426055984B8}" type="parTrans" cxnId="{57C887AD-57D7-3C46-9253-07A8ED68B3B8}">
      <dgm:prSet/>
      <dgm:spPr/>
      <dgm:t>
        <a:bodyPr/>
        <a:lstStyle/>
        <a:p>
          <a:endParaRPr lang="it-IT"/>
        </a:p>
      </dgm:t>
    </dgm:pt>
    <dgm:pt modelId="{E0C70E50-E17E-BB40-A174-A7A30CC4AA7C}" type="sibTrans" cxnId="{57C887AD-57D7-3C46-9253-07A8ED68B3B8}">
      <dgm:prSet/>
      <dgm:spPr/>
      <dgm:t>
        <a:bodyPr/>
        <a:lstStyle/>
        <a:p>
          <a:endParaRPr lang="it-IT"/>
        </a:p>
      </dgm:t>
    </dgm:pt>
    <dgm:pt modelId="{B534F720-A8A1-AF4A-BB27-A7138D22309B}">
      <dgm:prSet phldrT="[Testo]"/>
      <dgm:spPr>
        <a:solidFill>
          <a:schemeClr val="accent1">
            <a:lumMod val="20000"/>
            <a:lumOff val="80000"/>
          </a:schemeClr>
        </a:solidFill>
      </dgm:spPr>
      <dgm:t>
        <a:bodyPr/>
        <a:lstStyle/>
        <a:p>
          <a:r>
            <a:rPr lang="it-IT" noProof="0" dirty="0">
              <a:solidFill>
                <a:srgbClr val="002060"/>
              </a:solidFill>
            </a:rPr>
            <a:t>Premessa: oggetto e funzioni</a:t>
          </a:r>
        </a:p>
      </dgm:t>
    </dgm:pt>
    <dgm:pt modelId="{B66BA9C3-C406-774F-A968-B9168197A6AD}" type="parTrans" cxnId="{6DF2E94A-B90C-3441-B5B6-48108568C3AC}">
      <dgm:prSet/>
      <dgm:spPr/>
      <dgm:t>
        <a:bodyPr/>
        <a:lstStyle/>
        <a:p>
          <a:endParaRPr lang="it-IT" noProof="0" dirty="0"/>
        </a:p>
      </dgm:t>
    </dgm:pt>
    <dgm:pt modelId="{97F53279-D34E-DE4F-9519-99CA4AC6E761}" type="sibTrans" cxnId="{6DF2E94A-B90C-3441-B5B6-48108568C3AC}">
      <dgm:prSet/>
      <dgm:spPr/>
      <dgm:t>
        <a:bodyPr/>
        <a:lstStyle/>
        <a:p>
          <a:endParaRPr lang="it-IT"/>
        </a:p>
      </dgm:t>
    </dgm:pt>
    <dgm:pt modelId="{11DD7721-0136-6C46-A19B-E38D606B4244}">
      <dgm:prSet phldrT="[Testo]"/>
      <dgm:spPr>
        <a:solidFill>
          <a:schemeClr val="accent1">
            <a:lumMod val="20000"/>
            <a:lumOff val="80000"/>
          </a:schemeClr>
        </a:solidFill>
      </dgm:spPr>
      <dgm:t>
        <a:bodyPr/>
        <a:lstStyle/>
        <a:p>
          <a:r>
            <a:rPr lang="it-IT" noProof="0" dirty="0">
              <a:solidFill>
                <a:srgbClr val="002060"/>
              </a:solidFill>
            </a:rPr>
            <a:t>La rendicontazione per finalità informative generali</a:t>
          </a:r>
        </a:p>
      </dgm:t>
    </dgm:pt>
    <dgm:pt modelId="{8EA79DC6-7C7E-FB47-92FC-1A80C52F3D3D}" type="parTrans" cxnId="{17E48EE2-69F0-C442-800B-9D4873ECEAC4}">
      <dgm:prSet/>
      <dgm:spPr/>
      <dgm:t>
        <a:bodyPr/>
        <a:lstStyle/>
        <a:p>
          <a:endParaRPr lang="it-IT" noProof="0" dirty="0"/>
        </a:p>
      </dgm:t>
    </dgm:pt>
    <dgm:pt modelId="{7ADF8C3E-47E2-E840-B90E-44A244084A7A}" type="sibTrans" cxnId="{17E48EE2-69F0-C442-800B-9D4873ECEAC4}">
      <dgm:prSet/>
      <dgm:spPr/>
      <dgm:t>
        <a:bodyPr/>
        <a:lstStyle/>
        <a:p>
          <a:endParaRPr lang="it-IT"/>
        </a:p>
      </dgm:t>
    </dgm:pt>
    <dgm:pt modelId="{3E8A70BB-0328-E346-9B80-D53EACE8110C}">
      <dgm:prSet phldrT="[Testo]"/>
      <dgm:spPr>
        <a:solidFill>
          <a:schemeClr val="accent1">
            <a:lumMod val="20000"/>
            <a:lumOff val="80000"/>
          </a:schemeClr>
        </a:solidFill>
      </dgm:spPr>
      <dgm:t>
        <a:bodyPr/>
        <a:lstStyle/>
        <a:p>
          <a:r>
            <a:rPr lang="it-IT" noProof="0" dirty="0">
              <a:solidFill>
                <a:srgbClr val="002060"/>
              </a:solidFill>
            </a:rPr>
            <a:t>I postulati e i vincoli dell’informazione</a:t>
          </a:r>
        </a:p>
      </dgm:t>
    </dgm:pt>
    <dgm:pt modelId="{B2C7568E-E137-424F-A278-B5D64DAFBDB7}" type="parTrans" cxnId="{337AEEBB-DF60-3B46-AF72-E393DFB05359}">
      <dgm:prSet/>
      <dgm:spPr/>
      <dgm:t>
        <a:bodyPr/>
        <a:lstStyle/>
        <a:p>
          <a:endParaRPr lang="it-IT" noProof="0" dirty="0"/>
        </a:p>
      </dgm:t>
    </dgm:pt>
    <dgm:pt modelId="{9F1C65FE-22EC-4A4C-B600-FDD936D96EAC}" type="sibTrans" cxnId="{337AEEBB-DF60-3B46-AF72-E393DFB05359}">
      <dgm:prSet/>
      <dgm:spPr/>
      <dgm:t>
        <a:bodyPr/>
        <a:lstStyle/>
        <a:p>
          <a:endParaRPr lang="it-IT"/>
        </a:p>
      </dgm:t>
    </dgm:pt>
    <dgm:pt modelId="{33A7A0F7-22F2-CD4A-9EDB-832A3EF1B30D}">
      <dgm:prSet/>
      <dgm:spPr>
        <a:solidFill>
          <a:schemeClr val="accent1">
            <a:lumMod val="20000"/>
            <a:lumOff val="80000"/>
          </a:schemeClr>
        </a:solidFill>
      </dgm:spPr>
      <dgm:t>
        <a:bodyPr/>
        <a:lstStyle/>
        <a:p>
          <a:r>
            <a:rPr lang="it-IT" noProof="0" dirty="0">
              <a:solidFill>
                <a:srgbClr val="002060"/>
              </a:solidFill>
            </a:rPr>
            <a:t>Gli elementi del bilancio di esercizio</a:t>
          </a:r>
        </a:p>
      </dgm:t>
    </dgm:pt>
    <dgm:pt modelId="{000CC114-A060-5B4B-8534-A20CF4460CBD}" type="parTrans" cxnId="{0D758CD7-CCA7-6649-85F5-5B288B9F2F6B}">
      <dgm:prSet/>
      <dgm:spPr/>
      <dgm:t>
        <a:bodyPr/>
        <a:lstStyle/>
        <a:p>
          <a:endParaRPr lang="it-IT" noProof="0" dirty="0"/>
        </a:p>
      </dgm:t>
    </dgm:pt>
    <dgm:pt modelId="{21C30361-5F75-594F-93DE-1CE98C366A11}" type="sibTrans" cxnId="{0D758CD7-CCA7-6649-85F5-5B288B9F2F6B}">
      <dgm:prSet/>
      <dgm:spPr/>
      <dgm:t>
        <a:bodyPr/>
        <a:lstStyle/>
        <a:p>
          <a:endParaRPr lang="it-IT"/>
        </a:p>
      </dgm:t>
    </dgm:pt>
    <dgm:pt modelId="{0C17589C-9941-BF45-986F-A6A34D97E8EF}">
      <dgm:prSet/>
      <dgm:spPr>
        <a:solidFill>
          <a:schemeClr val="accent1">
            <a:lumMod val="20000"/>
            <a:lumOff val="80000"/>
          </a:schemeClr>
        </a:solidFill>
      </dgm:spPr>
      <dgm:t>
        <a:bodyPr/>
        <a:lstStyle/>
        <a:p>
          <a:r>
            <a:rPr lang="it-IT" noProof="0" dirty="0">
              <a:solidFill>
                <a:srgbClr val="002060"/>
              </a:solidFill>
            </a:rPr>
            <a:t>La presentazione delle informazioni nei documenti finanziari</a:t>
          </a:r>
        </a:p>
      </dgm:t>
    </dgm:pt>
    <dgm:pt modelId="{4B79F010-874E-D040-AB76-E35D230284B4}" type="parTrans" cxnId="{399AFD7C-929E-1D46-BC13-CACDA872161F}">
      <dgm:prSet/>
      <dgm:spPr/>
      <dgm:t>
        <a:bodyPr/>
        <a:lstStyle/>
        <a:p>
          <a:endParaRPr lang="it-IT" noProof="0" dirty="0"/>
        </a:p>
      </dgm:t>
    </dgm:pt>
    <dgm:pt modelId="{71308EF2-9300-7044-9A17-684E2E2289E8}" type="sibTrans" cxnId="{399AFD7C-929E-1D46-BC13-CACDA872161F}">
      <dgm:prSet/>
      <dgm:spPr/>
      <dgm:t>
        <a:bodyPr/>
        <a:lstStyle/>
        <a:p>
          <a:endParaRPr lang="it-IT"/>
        </a:p>
      </dgm:t>
    </dgm:pt>
    <dgm:pt modelId="{7CC8D33C-C10B-CB4B-9BCA-4CE827F028A8}" type="pres">
      <dgm:prSet presAssocID="{B97C7A06-F680-9B42-9346-E71335A48A11}" presName="Name0" presStyleCnt="0">
        <dgm:presLayoutVars>
          <dgm:chPref val="1"/>
          <dgm:dir/>
          <dgm:animOne val="branch"/>
          <dgm:animLvl val="lvl"/>
          <dgm:resizeHandles val="exact"/>
        </dgm:presLayoutVars>
      </dgm:prSet>
      <dgm:spPr/>
    </dgm:pt>
    <dgm:pt modelId="{834CBC9F-18B2-9C47-A843-8BADD8D4AF95}" type="pres">
      <dgm:prSet presAssocID="{E021CFF9-640A-294E-8332-70DF61A9E525}" presName="root1" presStyleCnt="0"/>
      <dgm:spPr/>
    </dgm:pt>
    <dgm:pt modelId="{AFE9AB9E-EF9E-0B48-A367-543C81F1A30A}" type="pres">
      <dgm:prSet presAssocID="{E021CFF9-640A-294E-8332-70DF61A9E525}" presName="LevelOneTextNode" presStyleLbl="node0" presStyleIdx="0" presStyleCnt="1">
        <dgm:presLayoutVars>
          <dgm:chPref val="3"/>
        </dgm:presLayoutVars>
      </dgm:prSet>
      <dgm:spPr/>
    </dgm:pt>
    <dgm:pt modelId="{2DE22112-F63B-514E-A493-23C054010D4A}" type="pres">
      <dgm:prSet presAssocID="{E021CFF9-640A-294E-8332-70DF61A9E525}" presName="level2hierChild" presStyleCnt="0"/>
      <dgm:spPr/>
    </dgm:pt>
    <dgm:pt modelId="{4889AF2E-1BF6-6742-AA18-FDD6998C77C6}" type="pres">
      <dgm:prSet presAssocID="{B66BA9C3-C406-774F-A968-B9168197A6AD}" presName="conn2-1" presStyleLbl="parChTrans1D2" presStyleIdx="0" presStyleCnt="5"/>
      <dgm:spPr/>
    </dgm:pt>
    <dgm:pt modelId="{4B6C7C74-51FB-4B4C-A66E-4EC3E6AE6553}" type="pres">
      <dgm:prSet presAssocID="{B66BA9C3-C406-774F-A968-B9168197A6AD}" presName="connTx" presStyleLbl="parChTrans1D2" presStyleIdx="0" presStyleCnt="5"/>
      <dgm:spPr/>
    </dgm:pt>
    <dgm:pt modelId="{A773A9BD-9948-4040-8D82-A897EE342A2A}" type="pres">
      <dgm:prSet presAssocID="{B534F720-A8A1-AF4A-BB27-A7138D22309B}" presName="root2" presStyleCnt="0"/>
      <dgm:spPr/>
    </dgm:pt>
    <dgm:pt modelId="{8FDADED8-3172-954E-B3F9-9AC9E1AB4EDF}" type="pres">
      <dgm:prSet presAssocID="{B534F720-A8A1-AF4A-BB27-A7138D22309B}" presName="LevelTwoTextNode" presStyleLbl="node2" presStyleIdx="0" presStyleCnt="5">
        <dgm:presLayoutVars>
          <dgm:chPref val="3"/>
        </dgm:presLayoutVars>
      </dgm:prSet>
      <dgm:spPr/>
    </dgm:pt>
    <dgm:pt modelId="{41C6A46E-D64E-8940-BC3F-CE707373C6F7}" type="pres">
      <dgm:prSet presAssocID="{B534F720-A8A1-AF4A-BB27-A7138D22309B}" presName="level3hierChild" presStyleCnt="0"/>
      <dgm:spPr/>
    </dgm:pt>
    <dgm:pt modelId="{8C4DBDDC-EA46-9548-8110-E492F272DD14}" type="pres">
      <dgm:prSet presAssocID="{8EA79DC6-7C7E-FB47-92FC-1A80C52F3D3D}" presName="conn2-1" presStyleLbl="parChTrans1D2" presStyleIdx="1" presStyleCnt="5"/>
      <dgm:spPr/>
    </dgm:pt>
    <dgm:pt modelId="{E0055E60-9282-BB48-ABF4-ABBBDF43BFF4}" type="pres">
      <dgm:prSet presAssocID="{8EA79DC6-7C7E-FB47-92FC-1A80C52F3D3D}" presName="connTx" presStyleLbl="parChTrans1D2" presStyleIdx="1" presStyleCnt="5"/>
      <dgm:spPr/>
    </dgm:pt>
    <dgm:pt modelId="{E22BE59F-2D19-024D-97BE-71EADD605680}" type="pres">
      <dgm:prSet presAssocID="{11DD7721-0136-6C46-A19B-E38D606B4244}" presName="root2" presStyleCnt="0"/>
      <dgm:spPr/>
    </dgm:pt>
    <dgm:pt modelId="{AD5B1E25-9AD6-6D49-A080-B7E57BE3ED41}" type="pres">
      <dgm:prSet presAssocID="{11DD7721-0136-6C46-A19B-E38D606B4244}" presName="LevelTwoTextNode" presStyleLbl="node2" presStyleIdx="1" presStyleCnt="5">
        <dgm:presLayoutVars>
          <dgm:chPref val="3"/>
        </dgm:presLayoutVars>
      </dgm:prSet>
      <dgm:spPr/>
    </dgm:pt>
    <dgm:pt modelId="{F0E78635-3FE0-E048-A5C2-49BE75083610}" type="pres">
      <dgm:prSet presAssocID="{11DD7721-0136-6C46-A19B-E38D606B4244}" presName="level3hierChild" presStyleCnt="0"/>
      <dgm:spPr/>
    </dgm:pt>
    <dgm:pt modelId="{47AA373F-3829-1749-9EFE-EB5FD6DF6231}" type="pres">
      <dgm:prSet presAssocID="{B2C7568E-E137-424F-A278-B5D64DAFBDB7}" presName="conn2-1" presStyleLbl="parChTrans1D2" presStyleIdx="2" presStyleCnt="5"/>
      <dgm:spPr/>
    </dgm:pt>
    <dgm:pt modelId="{70671E0D-F03E-9144-9850-57B38132FAE6}" type="pres">
      <dgm:prSet presAssocID="{B2C7568E-E137-424F-A278-B5D64DAFBDB7}" presName="connTx" presStyleLbl="parChTrans1D2" presStyleIdx="2" presStyleCnt="5"/>
      <dgm:spPr/>
    </dgm:pt>
    <dgm:pt modelId="{6C6076FA-FB9F-1C46-A21D-7309EC5697AA}" type="pres">
      <dgm:prSet presAssocID="{3E8A70BB-0328-E346-9B80-D53EACE8110C}" presName="root2" presStyleCnt="0"/>
      <dgm:spPr/>
    </dgm:pt>
    <dgm:pt modelId="{D732CECE-96B1-CD42-9352-C96A44A373CD}" type="pres">
      <dgm:prSet presAssocID="{3E8A70BB-0328-E346-9B80-D53EACE8110C}" presName="LevelTwoTextNode" presStyleLbl="node2" presStyleIdx="2" presStyleCnt="5">
        <dgm:presLayoutVars>
          <dgm:chPref val="3"/>
        </dgm:presLayoutVars>
      </dgm:prSet>
      <dgm:spPr/>
    </dgm:pt>
    <dgm:pt modelId="{15C6D56E-2A4C-594E-84DF-F29BFF938D04}" type="pres">
      <dgm:prSet presAssocID="{3E8A70BB-0328-E346-9B80-D53EACE8110C}" presName="level3hierChild" presStyleCnt="0"/>
      <dgm:spPr/>
    </dgm:pt>
    <dgm:pt modelId="{DFBCE10A-436C-164A-B671-8F522CFD400D}" type="pres">
      <dgm:prSet presAssocID="{000CC114-A060-5B4B-8534-A20CF4460CBD}" presName="conn2-1" presStyleLbl="parChTrans1D2" presStyleIdx="3" presStyleCnt="5"/>
      <dgm:spPr/>
    </dgm:pt>
    <dgm:pt modelId="{4871D786-0ACE-E544-A8F9-AADDE1DA3F2D}" type="pres">
      <dgm:prSet presAssocID="{000CC114-A060-5B4B-8534-A20CF4460CBD}" presName="connTx" presStyleLbl="parChTrans1D2" presStyleIdx="3" presStyleCnt="5"/>
      <dgm:spPr/>
    </dgm:pt>
    <dgm:pt modelId="{DC95D194-BDA1-484E-9687-6F8441D2F796}" type="pres">
      <dgm:prSet presAssocID="{33A7A0F7-22F2-CD4A-9EDB-832A3EF1B30D}" presName="root2" presStyleCnt="0"/>
      <dgm:spPr/>
    </dgm:pt>
    <dgm:pt modelId="{7E4C753E-86CC-8A4D-B096-AEA4016DC9BB}" type="pres">
      <dgm:prSet presAssocID="{33A7A0F7-22F2-CD4A-9EDB-832A3EF1B30D}" presName="LevelTwoTextNode" presStyleLbl="node2" presStyleIdx="3" presStyleCnt="5">
        <dgm:presLayoutVars>
          <dgm:chPref val="3"/>
        </dgm:presLayoutVars>
      </dgm:prSet>
      <dgm:spPr/>
    </dgm:pt>
    <dgm:pt modelId="{B1829CE9-18BB-F249-B59C-FF8E1690C0A2}" type="pres">
      <dgm:prSet presAssocID="{33A7A0F7-22F2-CD4A-9EDB-832A3EF1B30D}" presName="level3hierChild" presStyleCnt="0"/>
      <dgm:spPr/>
    </dgm:pt>
    <dgm:pt modelId="{393127A1-F320-D449-B464-BFAFB4FADEEC}" type="pres">
      <dgm:prSet presAssocID="{4B79F010-874E-D040-AB76-E35D230284B4}" presName="conn2-1" presStyleLbl="parChTrans1D2" presStyleIdx="4" presStyleCnt="5"/>
      <dgm:spPr/>
    </dgm:pt>
    <dgm:pt modelId="{DA3D5596-D640-384A-B6DA-079F3AD1DC98}" type="pres">
      <dgm:prSet presAssocID="{4B79F010-874E-D040-AB76-E35D230284B4}" presName="connTx" presStyleLbl="parChTrans1D2" presStyleIdx="4" presStyleCnt="5"/>
      <dgm:spPr/>
    </dgm:pt>
    <dgm:pt modelId="{41C69449-E909-1043-851C-9C8AA074202A}" type="pres">
      <dgm:prSet presAssocID="{0C17589C-9941-BF45-986F-A6A34D97E8EF}" presName="root2" presStyleCnt="0"/>
      <dgm:spPr/>
    </dgm:pt>
    <dgm:pt modelId="{05AF0667-9717-384A-90F6-B193CCC250B4}" type="pres">
      <dgm:prSet presAssocID="{0C17589C-9941-BF45-986F-A6A34D97E8EF}" presName="LevelTwoTextNode" presStyleLbl="node2" presStyleIdx="4" presStyleCnt="5">
        <dgm:presLayoutVars>
          <dgm:chPref val="3"/>
        </dgm:presLayoutVars>
      </dgm:prSet>
      <dgm:spPr/>
    </dgm:pt>
    <dgm:pt modelId="{00CD9F2F-182A-3748-8B9E-3EA6439E4CB0}" type="pres">
      <dgm:prSet presAssocID="{0C17589C-9941-BF45-986F-A6A34D97E8EF}" presName="level3hierChild" presStyleCnt="0"/>
      <dgm:spPr/>
    </dgm:pt>
  </dgm:ptLst>
  <dgm:cxnLst>
    <dgm:cxn modelId="{3A1E7F1A-302B-294A-B574-04648F4C6BC3}" type="presOf" srcId="{8EA79DC6-7C7E-FB47-92FC-1A80C52F3D3D}" destId="{E0055E60-9282-BB48-ABF4-ABBBDF43BFF4}" srcOrd="1" destOrd="0" presId="urn:microsoft.com/office/officeart/2008/layout/HorizontalMultiLevelHierarchy"/>
    <dgm:cxn modelId="{1E8B991A-BA41-5542-B432-93BC2F083A61}" type="presOf" srcId="{4B79F010-874E-D040-AB76-E35D230284B4}" destId="{DA3D5596-D640-384A-B6DA-079F3AD1DC98}" srcOrd="1" destOrd="0" presId="urn:microsoft.com/office/officeart/2008/layout/HorizontalMultiLevelHierarchy"/>
    <dgm:cxn modelId="{94634130-2B7B-924A-9ECF-E6A552850373}" type="presOf" srcId="{B97C7A06-F680-9B42-9346-E71335A48A11}" destId="{7CC8D33C-C10B-CB4B-9BCA-4CE827F028A8}" srcOrd="0" destOrd="0" presId="urn:microsoft.com/office/officeart/2008/layout/HorizontalMultiLevelHierarchy"/>
    <dgm:cxn modelId="{6DF2E94A-B90C-3441-B5B6-48108568C3AC}" srcId="{E021CFF9-640A-294E-8332-70DF61A9E525}" destId="{B534F720-A8A1-AF4A-BB27-A7138D22309B}" srcOrd="0" destOrd="0" parTransId="{B66BA9C3-C406-774F-A968-B9168197A6AD}" sibTransId="{97F53279-D34E-DE4F-9519-99CA4AC6E761}"/>
    <dgm:cxn modelId="{5CA4115A-670A-D04E-B369-8342788AFE16}" type="presOf" srcId="{B66BA9C3-C406-774F-A968-B9168197A6AD}" destId="{4B6C7C74-51FB-4B4C-A66E-4EC3E6AE6553}" srcOrd="1" destOrd="0" presId="urn:microsoft.com/office/officeart/2008/layout/HorizontalMultiLevelHierarchy"/>
    <dgm:cxn modelId="{C725CE61-BD03-EC45-8099-07D5A30DCDC5}" type="presOf" srcId="{B66BA9C3-C406-774F-A968-B9168197A6AD}" destId="{4889AF2E-1BF6-6742-AA18-FDD6998C77C6}" srcOrd="0" destOrd="0" presId="urn:microsoft.com/office/officeart/2008/layout/HorizontalMultiLevelHierarchy"/>
    <dgm:cxn modelId="{B08FEB65-722F-1445-970A-3559812D4298}" type="presOf" srcId="{B2C7568E-E137-424F-A278-B5D64DAFBDB7}" destId="{47AA373F-3829-1749-9EFE-EB5FD6DF6231}" srcOrd="0" destOrd="0" presId="urn:microsoft.com/office/officeart/2008/layout/HorizontalMultiLevelHierarchy"/>
    <dgm:cxn modelId="{42763F68-154A-D946-945F-21998325BBF7}" type="presOf" srcId="{8EA79DC6-7C7E-FB47-92FC-1A80C52F3D3D}" destId="{8C4DBDDC-EA46-9548-8110-E492F272DD14}" srcOrd="0" destOrd="0" presId="urn:microsoft.com/office/officeart/2008/layout/HorizontalMultiLevelHierarchy"/>
    <dgm:cxn modelId="{26449D79-3FD3-A040-95C8-1378411A820F}" type="presOf" srcId="{B534F720-A8A1-AF4A-BB27-A7138D22309B}" destId="{8FDADED8-3172-954E-B3F9-9AC9E1AB4EDF}" srcOrd="0" destOrd="0" presId="urn:microsoft.com/office/officeart/2008/layout/HorizontalMultiLevelHierarchy"/>
    <dgm:cxn modelId="{399AFD7C-929E-1D46-BC13-CACDA872161F}" srcId="{E021CFF9-640A-294E-8332-70DF61A9E525}" destId="{0C17589C-9941-BF45-986F-A6A34D97E8EF}" srcOrd="4" destOrd="0" parTransId="{4B79F010-874E-D040-AB76-E35D230284B4}" sibTransId="{71308EF2-9300-7044-9A17-684E2E2289E8}"/>
    <dgm:cxn modelId="{DA89478C-3765-894C-8FC6-06434D467E21}" type="presOf" srcId="{33A7A0F7-22F2-CD4A-9EDB-832A3EF1B30D}" destId="{7E4C753E-86CC-8A4D-B096-AEA4016DC9BB}" srcOrd="0" destOrd="0" presId="urn:microsoft.com/office/officeart/2008/layout/HorizontalMultiLevelHierarchy"/>
    <dgm:cxn modelId="{51DF399D-AFD9-EE4D-A04F-20BF2F9A83C7}" type="presOf" srcId="{E021CFF9-640A-294E-8332-70DF61A9E525}" destId="{AFE9AB9E-EF9E-0B48-A367-543C81F1A30A}" srcOrd="0" destOrd="0" presId="urn:microsoft.com/office/officeart/2008/layout/HorizontalMultiLevelHierarchy"/>
    <dgm:cxn modelId="{BF274DA1-113B-CC45-9E52-7A5C70871F7C}" type="presOf" srcId="{000CC114-A060-5B4B-8534-A20CF4460CBD}" destId="{4871D786-0ACE-E544-A8F9-AADDE1DA3F2D}" srcOrd="1" destOrd="0" presId="urn:microsoft.com/office/officeart/2008/layout/HorizontalMultiLevelHierarchy"/>
    <dgm:cxn modelId="{57C887AD-57D7-3C46-9253-07A8ED68B3B8}" srcId="{B97C7A06-F680-9B42-9346-E71335A48A11}" destId="{E021CFF9-640A-294E-8332-70DF61A9E525}" srcOrd="0" destOrd="0" parTransId="{9EB5C346-2FD9-4742-9D42-2426055984B8}" sibTransId="{E0C70E50-E17E-BB40-A174-A7A30CC4AA7C}"/>
    <dgm:cxn modelId="{337AEEBB-DF60-3B46-AF72-E393DFB05359}" srcId="{E021CFF9-640A-294E-8332-70DF61A9E525}" destId="{3E8A70BB-0328-E346-9B80-D53EACE8110C}" srcOrd="2" destOrd="0" parTransId="{B2C7568E-E137-424F-A278-B5D64DAFBDB7}" sibTransId="{9F1C65FE-22EC-4A4C-B600-FDD936D96EAC}"/>
    <dgm:cxn modelId="{181BB8BD-86E5-8B42-8FBE-0C842F9E07FB}" type="presOf" srcId="{4B79F010-874E-D040-AB76-E35D230284B4}" destId="{393127A1-F320-D449-B464-BFAFB4FADEEC}" srcOrd="0" destOrd="0" presId="urn:microsoft.com/office/officeart/2008/layout/HorizontalMultiLevelHierarchy"/>
    <dgm:cxn modelId="{C00050CB-1F16-CD45-98E3-DC59FA5539E0}" type="presOf" srcId="{0C17589C-9941-BF45-986F-A6A34D97E8EF}" destId="{05AF0667-9717-384A-90F6-B193CCC250B4}" srcOrd="0" destOrd="0" presId="urn:microsoft.com/office/officeart/2008/layout/HorizontalMultiLevelHierarchy"/>
    <dgm:cxn modelId="{64F09BD1-63CD-0140-AD2B-9954F142934B}" type="presOf" srcId="{3E8A70BB-0328-E346-9B80-D53EACE8110C}" destId="{D732CECE-96B1-CD42-9352-C96A44A373CD}" srcOrd="0" destOrd="0" presId="urn:microsoft.com/office/officeart/2008/layout/HorizontalMultiLevelHierarchy"/>
    <dgm:cxn modelId="{855E2CD2-CBD1-6142-A576-B54B76A51947}" type="presOf" srcId="{11DD7721-0136-6C46-A19B-E38D606B4244}" destId="{AD5B1E25-9AD6-6D49-A080-B7E57BE3ED41}" srcOrd="0" destOrd="0" presId="urn:microsoft.com/office/officeart/2008/layout/HorizontalMultiLevelHierarchy"/>
    <dgm:cxn modelId="{0D758CD7-CCA7-6649-85F5-5B288B9F2F6B}" srcId="{E021CFF9-640A-294E-8332-70DF61A9E525}" destId="{33A7A0F7-22F2-CD4A-9EDB-832A3EF1B30D}" srcOrd="3" destOrd="0" parTransId="{000CC114-A060-5B4B-8534-A20CF4460CBD}" sibTransId="{21C30361-5F75-594F-93DE-1CE98C366A11}"/>
    <dgm:cxn modelId="{4A985AE1-CB49-AC42-8C82-10465B02751D}" type="presOf" srcId="{000CC114-A060-5B4B-8534-A20CF4460CBD}" destId="{DFBCE10A-436C-164A-B671-8F522CFD400D}" srcOrd="0" destOrd="0" presId="urn:microsoft.com/office/officeart/2008/layout/HorizontalMultiLevelHierarchy"/>
    <dgm:cxn modelId="{17E48EE2-69F0-C442-800B-9D4873ECEAC4}" srcId="{E021CFF9-640A-294E-8332-70DF61A9E525}" destId="{11DD7721-0136-6C46-A19B-E38D606B4244}" srcOrd="1" destOrd="0" parTransId="{8EA79DC6-7C7E-FB47-92FC-1A80C52F3D3D}" sibTransId="{7ADF8C3E-47E2-E840-B90E-44A244084A7A}"/>
    <dgm:cxn modelId="{87D5C8EC-2211-6F4B-ABFB-3515608F4BF9}" type="presOf" srcId="{B2C7568E-E137-424F-A278-B5D64DAFBDB7}" destId="{70671E0D-F03E-9144-9850-57B38132FAE6}" srcOrd="1" destOrd="0" presId="urn:microsoft.com/office/officeart/2008/layout/HorizontalMultiLevelHierarchy"/>
    <dgm:cxn modelId="{24E67BD4-99FE-2340-B806-BAC29D57740C}" type="presParOf" srcId="{7CC8D33C-C10B-CB4B-9BCA-4CE827F028A8}" destId="{834CBC9F-18B2-9C47-A843-8BADD8D4AF95}" srcOrd="0" destOrd="0" presId="urn:microsoft.com/office/officeart/2008/layout/HorizontalMultiLevelHierarchy"/>
    <dgm:cxn modelId="{6E0A75B5-D6EB-394F-BF5E-62F311B64C58}" type="presParOf" srcId="{834CBC9F-18B2-9C47-A843-8BADD8D4AF95}" destId="{AFE9AB9E-EF9E-0B48-A367-543C81F1A30A}" srcOrd="0" destOrd="0" presId="urn:microsoft.com/office/officeart/2008/layout/HorizontalMultiLevelHierarchy"/>
    <dgm:cxn modelId="{E8A3E9B6-09DB-444C-AE09-0E9C84940F4E}" type="presParOf" srcId="{834CBC9F-18B2-9C47-A843-8BADD8D4AF95}" destId="{2DE22112-F63B-514E-A493-23C054010D4A}" srcOrd="1" destOrd="0" presId="urn:microsoft.com/office/officeart/2008/layout/HorizontalMultiLevelHierarchy"/>
    <dgm:cxn modelId="{64038AFD-4C23-1940-9D06-B4CD3ED91156}" type="presParOf" srcId="{2DE22112-F63B-514E-A493-23C054010D4A}" destId="{4889AF2E-1BF6-6742-AA18-FDD6998C77C6}" srcOrd="0" destOrd="0" presId="urn:microsoft.com/office/officeart/2008/layout/HorizontalMultiLevelHierarchy"/>
    <dgm:cxn modelId="{3473EBE9-E5AA-7D4D-B366-F19AB399A2DB}" type="presParOf" srcId="{4889AF2E-1BF6-6742-AA18-FDD6998C77C6}" destId="{4B6C7C74-51FB-4B4C-A66E-4EC3E6AE6553}" srcOrd="0" destOrd="0" presId="urn:microsoft.com/office/officeart/2008/layout/HorizontalMultiLevelHierarchy"/>
    <dgm:cxn modelId="{B4C68157-262C-844C-9E62-A8874224F0DF}" type="presParOf" srcId="{2DE22112-F63B-514E-A493-23C054010D4A}" destId="{A773A9BD-9948-4040-8D82-A897EE342A2A}" srcOrd="1" destOrd="0" presId="urn:microsoft.com/office/officeart/2008/layout/HorizontalMultiLevelHierarchy"/>
    <dgm:cxn modelId="{4A3AC739-B295-7548-8D95-4AFCD95E69A5}" type="presParOf" srcId="{A773A9BD-9948-4040-8D82-A897EE342A2A}" destId="{8FDADED8-3172-954E-B3F9-9AC9E1AB4EDF}" srcOrd="0" destOrd="0" presId="urn:microsoft.com/office/officeart/2008/layout/HorizontalMultiLevelHierarchy"/>
    <dgm:cxn modelId="{9517EBBD-9122-094B-9817-C0FD368DB95F}" type="presParOf" srcId="{A773A9BD-9948-4040-8D82-A897EE342A2A}" destId="{41C6A46E-D64E-8940-BC3F-CE707373C6F7}" srcOrd="1" destOrd="0" presId="urn:microsoft.com/office/officeart/2008/layout/HorizontalMultiLevelHierarchy"/>
    <dgm:cxn modelId="{B3BCC60C-1952-7045-B750-F959DCDB9000}" type="presParOf" srcId="{2DE22112-F63B-514E-A493-23C054010D4A}" destId="{8C4DBDDC-EA46-9548-8110-E492F272DD14}" srcOrd="2" destOrd="0" presId="urn:microsoft.com/office/officeart/2008/layout/HorizontalMultiLevelHierarchy"/>
    <dgm:cxn modelId="{456AEE23-472C-1841-AB0C-5D873BB9B7F3}" type="presParOf" srcId="{8C4DBDDC-EA46-9548-8110-E492F272DD14}" destId="{E0055E60-9282-BB48-ABF4-ABBBDF43BFF4}" srcOrd="0" destOrd="0" presId="urn:microsoft.com/office/officeart/2008/layout/HorizontalMultiLevelHierarchy"/>
    <dgm:cxn modelId="{C5D26884-B11B-D342-A67F-8552FEEFECED}" type="presParOf" srcId="{2DE22112-F63B-514E-A493-23C054010D4A}" destId="{E22BE59F-2D19-024D-97BE-71EADD605680}" srcOrd="3" destOrd="0" presId="urn:microsoft.com/office/officeart/2008/layout/HorizontalMultiLevelHierarchy"/>
    <dgm:cxn modelId="{B1213EE2-1B4C-7D49-9EAE-072AE71CEB9F}" type="presParOf" srcId="{E22BE59F-2D19-024D-97BE-71EADD605680}" destId="{AD5B1E25-9AD6-6D49-A080-B7E57BE3ED41}" srcOrd="0" destOrd="0" presId="urn:microsoft.com/office/officeart/2008/layout/HorizontalMultiLevelHierarchy"/>
    <dgm:cxn modelId="{4D8CBC69-4C0B-D047-8CD4-9D8D03AEF0EF}" type="presParOf" srcId="{E22BE59F-2D19-024D-97BE-71EADD605680}" destId="{F0E78635-3FE0-E048-A5C2-49BE75083610}" srcOrd="1" destOrd="0" presId="urn:microsoft.com/office/officeart/2008/layout/HorizontalMultiLevelHierarchy"/>
    <dgm:cxn modelId="{C8B76FD1-9CA5-4143-BB79-910E5D1818B9}" type="presParOf" srcId="{2DE22112-F63B-514E-A493-23C054010D4A}" destId="{47AA373F-3829-1749-9EFE-EB5FD6DF6231}" srcOrd="4" destOrd="0" presId="urn:microsoft.com/office/officeart/2008/layout/HorizontalMultiLevelHierarchy"/>
    <dgm:cxn modelId="{EEABA932-874F-D04A-9599-FAA0CBAD4E23}" type="presParOf" srcId="{47AA373F-3829-1749-9EFE-EB5FD6DF6231}" destId="{70671E0D-F03E-9144-9850-57B38132FAE6}" srcOrd="0" destOrd="0" presId="urn:microsoft.com/office/officeart/2008/layout/HorizontalMultiLevelHierarchy"/>
    <dgm:cxn modelId="{6EFAD024-8B20-B84D-B1AF-E195C4A3E0B4}" type="presParOf" srcId="{2DE22112-F63B-514E-A493-23C054010D4A}" destId="{6C6076FA-FB9F-1C46-A21D-7309EC5697AA}" srcOrd="5" destOrd="0" presId="urn:microsoft.com/office/officeart/2008/layout/HorizontalMultiLevelHierarchy"/>
    <dgm:cxn modelId="{10A596C1-8A8D-1F48-9643-92CF775561E9}" type="presParOf" srcId="{6C6076FA-FB9F-1C46-A21D-7309EC5697AA}" destId="{D732CECE-96B1-CD42-9352-C96A44A373CD}" srcOrd="0" destOrd="0" presId="urn:microsoft.com/office/officeart/2008/layout/HorizontalMultiLevelHierarchy"/>
    <dgm:cxn modelId="{5DCE9071-FBE1-4E43-9170-E2C2283B1E41}" type="presParOf" srcId="{6C6076FA-FB9F-1C46-A21D-7309EC5697AA}" destId="{15C6D56E-2A4C-594E-84DF-F29BFF938D04}" srcOrd="1" destOrd="0" presId="urn:microsoft.com/office/officeart/2008/layout/HorizontalMultiLevelHierarchy"/>
    <dgm:cxn modelId="{02E7446E-E5A6-4947-9D0F-FCAD1C47B7EA}" type="presParOf" srcId="{2DE22112-F63B-514E-A493-23C054010D4A}" destId="{DFBCE10A-436C-164A-B671-8F522CFD400D}" srcOrd="6" destOrd="0" presId="urn:microsoft.com/office/officeart/2008/layout/HorizontalMultiLevelHierarchy"/>
    <dgm:cxn modelId="{998A30B1-B79B-2449-8905-2A33A7ED9D8B}" type="presParOf" srcId="{DFBCE10A-436C-164A-B671-8F522CFD400D}" destId="{4871D786-0ACE-E544-A8F9-AADDE1DA3F2D}" srcOrd="0" destOrd="0" presId="urn:microsoft.com/office/officeart/2008/layout/HorizontalMultiLevelHierarchy"/>
    <dgm:cxn modelId="{7BC6B660-D560-3B4A-98BA-2C544A9683A5}" type="presParOf" srcId="{2DE22112-F63B-514E-A493-23C054010D4A}" destId="{DC95D194-BDA1-484E-9687-6F8441D2F796}" srcOrd="7" destOrd="0" presId="urn:microsoft.com/office/officeart/2008/layout/HorizontalMultiLevelHierarchy"/>
    <dgm:cxn modelId="{621209D2-F120-6F4F-9376-58EE18EE9A34}" type="presParOf" srcId="{DC95D194-BDA1-484E-9687-6F8441D2F796}" destId="{7E4C753E-86CC-8A4D-B096-AEA4016DC9BB}" srcOrd="0" destOrd="0" presId="urn:microsoft.com/office/officeart/2008/layout/HorizontalMultiLevelHierarchy"/>
    <dgm:cxn modelId="{258884C4-3278-5042-BD41-DFBF4B52819B}" type="presParOf" srcId="{DC95D194-BDA1-484E-9687-6F8441D2F796}" destId="{B1829CE9-18BB-F249-B59C-FF8E1690C0A2}" srcOrd="1" destOrd="0" presId="urn:microsoft.com/office/officeart/2008/layout/HorizontalMultiLevelHierarchy"/>
    <dgm:cxn modelId="{172A8A5C-9799-9149-B30D-D456F30115EA}" type="presParOf" srcId="{2DE22112-F63B-514E-A493-23C054010D4A}" destId="{393127A1-F320-D449-B464-BFAFB4FADEEC}" srcOrd="8" destOrd="0" presId="urn:microsoft.com/office/officeart/2008/layout/HorizontalMultiLevelHierarchy"/>
    <dgm:cxn modelId="{43D57823-2E9C-1342-A88B-F75D8EF1BFEE}" type="presParOf" srcId="{393127A1-F320-D449-B464-BFAFB4FADEEC}" destId="{DA3D5596-D640-384A-B6DA-079F3AD1DC98}" srcOrd="0" destOrd="0" presId="urn:microsoft.com/office/officeart/2008/layout/HorizontalMultiLevelHierarchy"/>
    <dgm:cxn modelId="{6858D4BA-D9F5-9C43-8F89-205831A112B2}" type="presParOf" srcId="{2DE22112-F63B-514E-A493-23C054010D4A}" destId="{41C69449-E909-1043-851C-9C8AA074202A}" srcOrd="9" destOrd="0" presId="urn:microsoft.com/office/officeart/2008/layout/HorizontalMultiLevelHierarchy"/>
    <dgm:cxn modelId="{47897F21-61F2-684B-834D-B3190655342E}" type="presParOf" srcId="{41C69449-E909-1043-851C-9C8AA074202A}" destId="{05AF0667-9717-384A-90F6-B193CCC250B4}" srcOrd="0" destOrd="0" presId="urn:microsoft.com/office/officeart/2008/layout/HorizontalMultiLevelHierarchy"/>
    <dgm:cxn modelId="{C42A02C0-7382-124D-AF78-961CB85038D2}" type="presParOf" srcId="{41C69449-E909-1043-851C-9C8AA074202A}" destId="{00CD9F2F-182A-3748-8B9E-3EA6439E4CB0}"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5ED8AF8-C7B5-124D-9754-4C0D628F88DE}" type="doc">
      <dgm:prSet loTypeId="urn:microsoft.com/office/officeart/2008/layout/RadialCluster" loCatId="list" qsTypeId="urn:microsoft.com/office/officeart/2005/8/quickstyle/simple1" qsCatId="simple" csTypeId="urn:microsoft.com/office/officeart/2005/8/colors/accent1_2" csCatId="accent1" phldr="1"/>
      <dgm:spPr/>
      <dgm:t>
        <a:bodyPr/>
        <a:lstStyle/>
        <a:p>
          <a:endParaRPr lang="it-IT"/>
        </a:p>
      </dgm:t>
    </dgm:pt>
    <dgm:pt modelId="{A7F6FC47-0150-CC44-9369-DB43376C198C}">
      <dgm:prSet phldrT="[Testo]"/>
      <dgm:spPr>
        <a:solidFill>
          <a:srgbClr val="FF0000"/>
        </a:solidFill>
      </dgm:spPr>
      <dgm:t>
        <a:bodyPr/>
        <a:lstStyle/>
        <a:p>
          <a:r>
            <a:rPr lang="it-IT" noProof="0" dirty="0"/>
            <a:t>Bilancio di esercizio</a:t>
          </a:r>
        </a:p>
      </dgm:t>
    </dgm:pt>
    <dgm:pt modelId="{AE30D04F-BFA6-FD40-A43D-C2596ADAE90E}" type="parTrans" cxnId="{F48EB9AE-7FD3-B349-9B28-E6BB12A4BC6D}">
      <dgm:prSet/>
      <dgm:spPr/>
      <dgm:t>
        <a:bodyPr/>
        <a:lstStyle/>
        <a:p>
          <a:endParaRPr lang="it-IT"/>
        </a:p>
      </dgm:t>
    </dgm:pt>
    <dgm:pt modelId="{9652AA38-D73B-B646-B5C5-60E4E1D26D54}" type="sibTrans" cxnId="{F48EB9AE-7FD3-B349-9B28-E6BB12A4BC6D}">
      <dgm:prSet/>
      <dgm:spPr/>
      <dgm:t>
        <a:bodyPr/>
        <a:lstStyle/>
        <a:p>
          <a:endParaRPr lang="it-IT"/>
        </a:p>
      </dgm:t>
    </dgm:pt>
    <dgm:pt modelId="{545F9299-0C23-8049-B313-0FD1CEC0CE22}">
      <dgm:prSet phldrT="[Testo]"/>
      <dgm:spPr>
        <a:solidFill>
          <a:srgbClr val="C00000"/>
        </a:solidFill>
      </dgm:spPr>
      <dgm:t>
        <a:bodyPr/>
        <a:lstStyle/>
        <a:p>
          <a:r>
            <a:rPr lang="it-IT" noProof="0" dirty="0"/>
            <a:t>Stato patrimoniale</a:t>
          </a:r>
        </a:p>
      </dgm:t>
    </dgm:pt>
    <dgm:pt modelId="{A5AFAD41-DCE8-C143-AB91-0632695AC33A}" type="parTrans" cxnId="{AD25C4FA-4CCF-474A-AF0B-69CFDDF63F11}">
      <dgm:prSet/>
      <dgm:spPr/>
      <dgm:t>
        <a:bodyPr/>
        <a:lstStyle/>
        <a:p>
          <a:endParaRPr lang="it-IT"/>
        </a:p>
      </dgm:t>
    </dgm:pt>
    <dgm:pt modelId="{FCB1B771-7218-E04B-9538-7C27BAFA6245}" type="sibTrans" cxnId="{AD25C4FA-4CCF-474A-AF0B-69CFDDF63F11}">
      <dgm:prSet/>
      <dgm:spPr/>
      <dgm:t>
        <a:bodyPr/>
        <a:lstStyle/>
        <a:p>
          <a:endParaRPr lang="it-IT"/>
        </a:p>
      </dgm:t>
    </dgm:pt>
    <dgm:pt modelId="{3CE4B827-ED2F-B842-8935-CD31F45E7919}">
      <dgm:prSet phldrT="[Testo]"/>
      <dgm:spPr>
        <a:solidFill>
          <a:schemeClr val="accent2"/>
        </a:solidFill>
      </dgm:spPr>
      <dgm:t>
        <a:bodyPr/>
        <a:lstStyle/>
        <a:p>
          <a:r>
            <a:rPr lang="it-IT" noProof="0" dirty="0"/>
            <a:t>Conto economico</a:t>
          </a:r>
        </a:p>
      </dgm:t>
    </dgm:pt>
    <dgm:pt modelId="{D0670CF1-FFF7-D64E-AAF0-25D7072C1616}" type="parTrans" cxnId="{A049447D-7126-1D41-AF25-2C1A42EBBEEA}">
      <dgm:prSet/>
      <dgm:spPr/>
      <dgm:t>
        <a:bodyPr/>
        <a:lstStyle/>
        <a:p>
          <a:endParaRPr lang="it-IT"/>
        </a:p>
      </dgm:t>
    </dgm:pt>
    <dgm:pt modelId="{EB6DF1CD-2FDB-E144-ABDA-353702BE0ADD}" type="sibTrans" cxnId="{A049447D-7126-1D41-AF25-2C1A42EBBEEA}">
      <dgm:prSet/>
      <dgm:spPr/>
      <dgm:t>
        <a:bodyPr/>
        <a:lstStyle/>
        <a:p>
          <a:endParaRPr lang="it-IT"/>
        </a:p>
      </dgm:t>
    </dgm:pt>
    <dgm:pt modelId="{4EF8719F-5E95-8F45-A3AB-0C48B8E463EC}">
      <dgm:prSet phldrT="[Testo]"/>
      <dgm:spPr>
        <a:solidFill>
          <a:schemeClr val="accent2"/>
        </a:solidFill>
      </dgm:spPr>
      <dgm:t>
        <a:bodyPr/>
        <a:lstStyle/>
        <a:p>
          <a:r>
            <a:rPr lang="it-IT" noProof="0" dirty="0"/>
            <a:t>Rendiconto finanziario dei flussi di cassa</a:t>
          </a:r>
        </a:p>
      </dgm:t>
    </dgm:pt>
    <dgm:pt modelId="{29641475-49D7-D74C-9B4A-1296F323100E}" type="parTrans" cxnId="{8939B1AA-400C-C047-8256-BD0EC0067E8B}">
      <dgm:prSet/>
      <dgm:spPr/>
      <dgm:t>
        <a:bodyPr/>
        <a:lstStyle/>
        <a:p>
          <a:endParaRPr lang="it-IT"/>
        </a:p>
      </dgm:t>
    </dgm:pt>
    <dgm:pt modelId="{F91CFE0E-1EEC-D74C-A6E6-D22797056E8D}" type="sibTrans" cxnId="{8939B1AA-400C-C047-8256-BD0EC0067E8B}">
      <dgm:prSet/>
      <dgm:spPr/>
      <dgm:t>
        <a:bodyPr/>
        <a:lstStyle/>
        <a:p>
          <a:endParaRPr lang="it-IT"/>
        </a:p>
      </dgm:t>
    </dgm:pt>
    <dgm:pt modelId="{05104407-18F2-7A4A-A67D-3E6D972D6C4A}">
      <dgm:prSet/>
      <dgm:spPr>
        <a:solidFill>
          <a:schemeClr val="accent2"/>
        </a:solidFill>
      </dgm:spPr>
      <dgm:t>
        <a:bodyPr/>
        <a:lstStyle/>
        <a:p>
          <a:r>
            <a:rPr lang="it-IT" noProof="0" dirty="0"/>
            <a:t>Prospetto delle variazioni del Patrimonio Netto</a:t>
          </a:r>
        </a:p>
      </dgm:t>
    </dgm:pt>
    <dgm:pt modelId="{51F1BC69-F300-0147-837B-A2EF7EC9041D}" type="parTrans" cxnId="{D7FB426D-428A-C14E-9318-947004D1245A}">
      <dgm:prSet/>
      <dgm:spPr/>
      <dgm:t>
        <a:bodyPr/>
        <a:lstStyle/>
        <a:p>
          <a:endParaRPr lang="it-IT"/>
        </a:p>
      </dgm:t>
    </dgm:pt>
    <dgm:pt modelId="{0E93A863-E0DB-2B41-95DF-A1410E4F3184}" type="sibTrans" cxnId="{D7FB426D-428A-C14E-9318-947004D1245A}">
      <dgm:prSet/>
      <dgm:spPr/>
      <dgm:t>
        <a:bodyPr/>
        <a:lstStyle/>
        <a:p>
          <a:endParaRPr lang="it-IT"/>
        </a:p>
      </dgm:t>
    </dgm:pt>
    <dgm:pt modelId="{AED42C4D-A3EE-884F-9836-752540976901}">
      <dgm:prSet/>
      <dgm:spPr>
        <a:solidFill>
          <a:schemeClr val="accent2"/>
        </a:solidFill>
      </dgm:spPr>
      <dgm:t>
        <a:bodyPr/>
        <a:lstStyle/>
        <a:p>
          <a:r>
            <a:rPr lang="it-IT" noProof="0" dirty="0"/>
            <a:t>Raffronto fra importi preventivi e consuntivi</a:t>
          </a:r>
          <a:r>
            <a:rPr lang="it-IT" noProof="0" dirty="0">
              <a:solidFill>
                <a:srgbClr val="002060"/>
              </a:solidFill>
            </a:rPr>
            <a:t>*</a:t>
          </a:r>
        </a:p>
      </dgm:t>
    </dgm:pt>
    <dgm:pt modelId="{0E69C2B1-A359-694B-A4F6-8AF166AD92DE}" type="parTrans" cxnId="{D30AFC86-06CD-B84C-A7E1-F6D0DC2A3D05}">
      <dgm:prSet/>
      <dgm:spPr/>
      <dgm:t>
        <a:bodyPr/>
        <a:lstStyle/>
        <a:p>
          <a:endParaRPr lang="it-IT"/>
        </a:p>
      </dgm:t>
    </dgm:pt>
    <dgm:pt modelId="{8FDB2565-0F76-3F43-BC8B-AE5FF00F0958}" type="sibTrans" cxnId="{D30AFC86-06CD-B84C-A7E1-F6D0DC2A3D05}">
      <dgm:prSet/>
      <dgm:spPr/>
      <dgm:t>
        <a:bodyPr/>
        <a:lstStyle/>
        <a:p>
          <a:endParaRPr lang="it-IT"/>
        </a:p>
      </dgm:t>
    </dgm:pt>
    <dgm:pt modelId="{3ABE2F03-1E7D-7D43-9FB9-15931B633B0B}">
      <dgm:prSet/>
      <dgm:spPr>
        <a:solidFill>
          <a:schemeClr val="accent2"/>
        </a:solidFill>
      </dgm:spPr>
      <dgm:t>
        <a:bodyPr/>
        <a:lstStyle/>
        <a:p>
          <a:r>
            <a:rPr lang="it-IT" noProof="0" dirty="0"/>
            <a:t>Nota integrativa</a:t>
          </a:r>
        </a:p>
      </dgm:t>
    </dgm:pt>
    <dgm:pt modelId="{44CC9E89-B2E1-A743-9CC6-39EF893A0C8E}" type="parTrans" cxnId="{03C9CB8C-7955-5947-8A25-606916830ED5}">
      <dgm:prSet/>
      <dgm:spPr/>
      <dgm:t>
        <a:bodyPr/>
        <a:lstStyle/>
        <a:p>
          <a:endParaRPr lang="it-IT"/>
        </a:p>
      </dgm:t>
    </dgm:pt>
    <dgm:pt modelId="{EFA61D6B-4853-4D45-9987-3C91374D7CB3}" type="sibTrans" cxnId="{03C9CB8C-7955-5947-8A25-606916830ED5}">
      <dgm:prSet/>
      <dgm:spPr/>
      <dgm:t>
        <a:bodyPr/>
        <a:lstStyle/>
        <a:p>
          <a:endParaRPr lang="it-IT"/>
        </a:p>
      </dgm:t>
    </dgm:pt>
    <dgm:pt modelId="{CF6C4413-7B1C-AA4F-AE38-049BC0DD0D5E}" type="pres">
      <dgm:prSet presAssocID="{A5ED8AF8-C7B5-124D-9754-4C0D628F88DE}" presName="Name0" presStyleCnt="0">
        <dgm:presLayoutVars>
          <dgm:chMax val="1"/>
          <dgm:chPref val="1"/>
          <dgm:dir/>
          <dgm:animOne val="branch"/>
          <dgm:animLvl val="lvl"/>
        </dgm:presLayoutVars>
      </dgm:prSet>
      <dgm:spPr/>
    </dgm:pt>
    <dgm:pt modelId="{6126316B-0D4B-FB46-AE5F-F0CD806CAD5C}" type="pres">
      <dgm:prSet presAssocID="{A7F6FC47-0150-CC44-9369-DB43376C198C}" presName="singleCycle" presStyleCnt="0"/>
      <dgm:spPr/>
    </dgm:pt>
    <dgm:pt modelId="{027CF636-E848-3242-9740-3270384FF56F}" type="pres">
      <dgm:prSet presAssocID="{A7F6FC47-0150-CC44-9369-DB43376C198C}" presName="singleCenter" presStyleLbl="node1" presStyleIdx="0" presStyleCnt="7">
        <dgm:presLayoutVars>
          <dgm:chMax val="7"/>
          <dgm:chPref val="7"/>
        </dgm:presLayoutVars>
      </dgm:prSet>
      <dgm:spPr/>
    </dgm:pt>
    <dgm:pt modelId="{6EB27E36-FEDC-BD4E-8A3C-F6E937382C60}" type="pres">
      <dgm:prSet presAssocID="{A5AFAD41-DCE8-C143-AB91-0632695AC33A}" presName="Name56" presStyleLbl="parChTrans1D2" presStyleIdx="0" presStyleCnt="6"/>
      <dgm:spPr/>
    </dgm:pt>
    <dgm:pt modelId="{131A1D23-07CB-3C4F-BC3F-6AC689700189}" type="pres">
      <dgm:prSet presAssocID="{545F9299-0C23-8049-B313-0FD1CEC0CE22}" presName="text0" presStyleLbl="node1" presStyleIdx="1" presStyleCnt="7" custScaleX="203391">
        <dgm:presLayoutVars>
          <dgm:bulletEnabled val="1"/>
        </dgm:presLayoutVars>
      </dgm:prSet>
      <dgm:spPr/>
    </dgm:pt>
    <dgm:pt modelId="{3E0EDAC7-EF64-F644-837D-600B25CC88AD}" type="pres">
      <dgm:prSet presAssocID="{D0670CF1-FFF7-D64E-AAF0-25D7072C1616}" presName="Name56" presStyleLbl="parChTrans1D2" presStyleIdx="1" presStyleCnt="6"/>
      <dgm:spPr/>
    </dgm:pt>
    <dgm:pt modelId="{258AE067-4BD2-5F4A-AE89-B57A59A229C1}" type="pres">
      <dgm:prSet presAssocID="{3CE4B827-ED2F-B842-8935-CD31F45E7919}" presName="text0" presStyleLbl="node1" presStyleIdx="2" presStyleCnt="7" custScaleX="203391" custRadScaleRad="132100" custRadScaleInc="21428">
        <dgm:presLayoutVars>
          <dgm:bulletEnabled val="1"/>
        </dgm:presLayoutVars>
      </dgm:prSet>
      <dgm:spPr/>
    </dgm:pt>
    <dgm:pt modelId="{18509D4D-EB62-DD44-8742-D860204005F0}" type="pres">
      <dgm:prSet presAssocID="{29641475-49D7-D74C-9B4A-1296F323100E}" presName="Name56" presStyleLbl="parChTrans1D2" presStyleIdx="2" presStyleCnt="6"/>
      <dgm:spPr/>
    </dgm:pt>
    <dgm:pt modelId="{B467335B-FA92-8E4F-8469-7F404746E8F2}" type="pres">
      <dgm:prSet presAssocID="{4EF8719F-5E95-8F45-A3AB-0C48B8E463EC}" presName="text0" presStyleLbl="node1" presStyleIdx="3" presStyleCnt="7" custScaleX="203391" custRadScaleRad="130997" custRadScaleInc="-29642">
        <dgm:presLayoutVars>
          <dgm:bulletEnabled val="1"/>
        </dgm:presLayoutVars>
      </dgm:prSet>
      <dgm:spPr/>
    </dgm:pt>
    <dgm:pt modelId="{BCC8F6EE-0202-FC4C-A1A2-28DDEF337BC4}" type="pres">
      <dgm:prSet presAssocID="{51F1BC69-F300-0147-837B-A2EF7EC9041D}" presName="Name56" presStyleLbl="parChTrans1D2" presStyleIdx="3" presStyleCnt="6"/>
      <dgm:spPr/>
    </dgm:pt>
    <dgm:pt modelId="{7D45D464-83B2-154D-8C31-75EE5C2D9347}" type="pres">
      <dgm:prSet presAssocID="{05104407-18F2-7A4A-A67D-3E6D972D6C4A}" presName="text0" presStyleLbl="node1" presStyleIdx="4" presStyleCnt="7" custScaleX="203391">
        <dgm:presLayoutVars>
          <dgm:bulletEnabled val="1"/>
        </dgm:presLayoutVars>
      </dgm:prSet>
      <dgm:spPr/>
    </dgm:pt>
    <dgm:pt modelId="{E02772A0-1270-F94E-B202-29A393C87E98}" type="pres">
      <dgm:prSet presAssocID="{0E69C2B1-A359-694B-A4F6-8AF166AD92DE}" presName="Name56" presStyleLbl="parChTrans1D2" presStyleIdx="4" presStyleCnt="6"/>
      <dgm:spPr/>
    </dgm:pt>
    <dgm:pt modelId="{99983D93-3353-3440-BAFF-7F8A57E4BB0C}" type="pres">
      <dgm:prSet presAssocID="{AED42C4D-A3EE-884F-9836-752540976901}" presName="text0" presStyleLbl="node1" presStyleIdx="5" presStyleCnt="7" custScaleX="203391" custRadScaleRad="123786" custRadScaleInc="22490">
        <dgm:presLayoutVars>
          <dgm:bulletEnabled val="1"/>
        </dgm:presLayoutVars>
      </dgm:prSet>
      <dgm:spPr/>
    </dgm:pt>
    <dgm:pt modelId="{4859B07D-C336-9E4D-A207-740BC3C3825F}" type="pres">
      <dgm:prSet presAssocID="{44CC9E89-B2E1-A743-9CC6-39EF893A0C8E}" presName="Name56" presStyleLbl="parChTrans1D2" presStyleIdx="5" presStyleCnt="6"/>
      <dgm:spPr/>
    </dgm:pt>
    <dgm:pt modelId="{1C28A6B3-94D6-B944-A9F8-91C06FEA28C5}" type="pres">
      <dgm:prSet presAssocID="{3ABE2F03-1E7D-7D43-9FB9-15931B633B0B}" presName="text0" presStyleLbl="node1" presStyleIdx="6" presStyleCnt="7" custScaleX="203391" custRadScaleRad="124731" custRadScaleInc="-30473">
        <dgm:presLayoutVars>
          <dgm:bulletEnabled val="1"/>
        </dgm:presLayoutVars>
      </dgm:prSet>
      <dgm:spPr/>
    </dgm:pt>
  </dgm:ptLst>
  <dgm:cxnLst>
    <dgm:cxn modelId="{CAD24C06-D47C-E744-AA42-D9D9FE7B9A07}" type="presOf" srcId="{4EF8719F-5E95-8F45-A3AB-0C48B8E463EC}" destId="{B467335B-FA92-8E4F-8469-7F404746E8F2}" srcOrd="0" destOrd="0" presId="urn:microsoft.com/office/officeart/2008/layout/RadialCluster"/>
    <dgm:cxn modelId="{7C752344-9195-5349-9C4B-3F74B6E3EEC4}" type="presOf" srcId="{44CC9E89-B2E1-A743-9CC6-39EF893A0C8E}" destId="{4859B07D-C336-9E4D-A207-740BC3C3825F}" srcOrd="0" destOrd="0" presId="urn:microsoft.com/office/officeart/2008/layout/RadialCluster"/>
    <dgm:cxn modelId="{5C8C234E-26CE-4448-98EF-AAE8AB481E5F}" type="presOf" srcId="{AED42C4D-A3EE-884F-9836-752540976901}" destId="{99983D93-3353-3440-BAFF-7F8A57E4BB0C}" srcOrd="0" destOrd="0" presId="urn:microsoft.com/office/officeart/2008/layout/RadialCluster"/>
    <dgm:cxn modelId="{C65AA358-D85F-5A4F-BFA2-154FD2D61D5C}" type="presOf" srcId="{0E69C2B1-A359-694B-A4F6-8AF166AD92DE}" destId="{E02772A0-1270-F94E-B202-29A393C87E98}" srcOrd="0" destOrd="0" presId="urn:microsoft.com/office/officeart/2008/layout/RadialCluster"/>
    <dgm:cxn modelId="{C9052562-371E-FC4E-BD39-48348576D90A}" type="presOf" srcId="{3CE4B827-ED2F-B842-8935-CD31F45E7919}" destId="{258AE067-4BD2-5F4A-AE89-B57A59A229C1}" srcOrd="0" destOrd="0" presId="urn:microsoft.com/office/officeart/2008/layout/RadialCluster"/>
    <dgm:cxn modelId="{D7FB426D-428A-C14E-9318-947004D1245A}" srcId="{A7F6FC47-0150-CC44-9369-DB43376C198C}" destId="{05104407-18F2-7A4A-A67D-3E6D972D6C4A}" srcOrd="3" destOrd="0" parTransId="{51F1BC69-F300-0147-837B-A2EF7EC9041D}" sibTransId="{0E93A863-E0DB-2B41-95DF-A1410E4F3184}"/>
    <dgm:cxn modelId="{F34D6179-962D-8D4D-8D99-AB7B2B5282A9}" type="presOf" srcId="{51F1BC69-F300-0147-837B-A2EF7EC9041D}" destId="{BCC8F6EE-0202-FC4C-A1A2-28DDEF337BC4}" srcOrd="0" destOrd="0" presId="urn:microsoft.com/office/officeart/2008/layout/RadialCluster"/>
    <dgm:cxn modelId="{A049447D-7126-1D41-AF25-2C1A42EBBEEA}" srcId="{A7F6FC47-0150-CC44-9369-DB43376C198C}" destId="{3CE4B827-ED2F-B842-8935-CD31F45E7919}" srcOrd="1" destOrd="0" parTransId="{D0670CF1-FFF7-D64E-AAF0-25D7072C1616}" sibTransId="{EB6DF1CD-2FDB-E144-ABDA-353702BE0ADD}"/>
    <dgm:cxn modelId="{FF4B4B80-40E5-404C-BEDF-AD4A2738E457}" type="presOf" srcId="{05104407-18F2-7A4A-A67D-3E6D972D6C4A}" destId="{7D45D464-83B2-154D-8C31-75EE5C2D9347}" srcOrd="0" destOrd="0" presId="urn:microsoft.com/office/officeart/2008/layout/RadialCluster"/>
    <dgm:cxn modelId="{D30AFC86-06CD-B84C-A7E1-F6D0DC2A3D05}" srcId="{A7F6FC47-0150-CC44-9369-DB43376C198C}" destId="{AED42C4D-A3EE-884F-9836-752540976901}" srcOrd="4" destOrd="0" parTransId="{0E69C2B1-A359-694B-A4F6-8AF166AD92DE}" sibTransId="{8FDB2565-0F76-3F43-BC8B-AE5FF00F0958}"/>
    <dgm:cxn modelId="{03C9CB8C-7955-5947-8A25-606916830ED5}" srcId="{A7F6FC47-0150-CC44-9369-DB43376C198C}" destId="{3ABE2F03-1E7D-7D43-9FB9-15931B633B0B}" srcOrd="5" destOrd="0" parTransId="{44CC9E89-B2E1-A743-9CC6-39EF893A0C8E}" sibTransId="{EFA61D6B-4853-4D45-9987-3C91374D7CB3}"/>
    <dgm:cxn modelId="{8939B1AA-400C-C047-8256-BD0EC0067E8B}" srcId="{A7F6FC47-0150-CC44-9369-DB43376C198C}" destId="{4EF8719F-5E95-8F45-A3AB-0C48B8E463EC}" srcOrd="2" destOrd="0" parTransId="{29641475-49D7-D74C-9B4A-1296F323100E}" sibTransId="{F91CFE0E-1EEC-D74C-A6E6-D22797056E8D}"/>
    <dgm:cxn modelId="{F48EB9AE-7FD3-B349-9B28-E6BB12A4BC6D}" srcId="{A5ED8AF8-C7B5-124D-9754-4C0D628F88DE}" destId="{A7F6FC47-0150-CC44-9369-DB43376C198C}" srcOrd="0" destOrd="0" parTransId="{AE30D04F-BFA6-FD40-A43D-C2596ADAE90E}" sibTransId="{9652AA38-D73B-B646-B5C5-60E4E1D26D54}"/>
    <dgm:cxn modelId="{7F5D96B3-AC04-374B-B7EC-8D3D01F68941}" type="presOf" srcId="{D0670CF1-FFF7-D64E-AAF0-25D7072C1616}" destId="{3E0EDAC7-EF64-F644-837D-600B25CC88AD}" srcOrd="0" destOrd="0" presId="urn:microsoft.com/office/officeart/2008/layout/RadialCluster"/>
    <dgm:cxn modelId="{BA86DEB7-39B4-AF42-91FC-D9E3C2A2C430}" type="presOf" srcId="{3ABE2F03-1E7D-7D43-9FB9-15931B633B0B}" destId="{1C28A6B3-94D6-B944-A9F8-91C06FEA28C5}" srcOrd="0" destOrd="0" presId="urn:microsoft.com/office/officeart/2008/layout/RadialCluster"/>
    <dgm:cxn modelId="{69875DC1-4334-B54F-B317-692701908D19}" type="presOf" srcId="{29641475-49D7-D74C-9B4A-1296F323100E}" destId="{18509D4D-EB62-DD44-8742-D860204005F0}" srcOrd="0" destOrd="0" presId="urn:microsoft.com/office/officeart/2008/layout/RadialCluster"/>
    <dgm:cxn modelId="{B22036CB-A5F1-2A46-8B23-B8CE6BD9301F}" type="presOf" srcId="{545F9299-0C23-8049-B313-0FD1CEC0CE22}" destId="{131A1D23-07CB-3C4F-BC3F-6AC689700189}" srcOrd="0" destOrd="0" presId="urn:microsoft.com/office/officeart/2008/layout/RadialCluster"/>
    <dgm:cxn modelId="{B331B7E2-AEA1-0849-A70A-522514BB7C57}" type="presOf" srcId="{A5ED8AF8-C7B5-124D-9754-4C0D628F88DE}" destId="{CF6C4413-7B1C-AA4F-AE38-049BC0DD0D5E}" srcOrd="0" destOrd="0" presId="urn:microsoft.com/office/officeart/2008/layout/RadialCluster"/>
    <dgm:cxn modelId="{AD25C4FA-4CCF-474A-AF0B-69CFDDF63F11}" srcId="{A7F6FC47-0150-CC44-9369-DB43376C198C}" destId="{545F9299-0C23-8049-B313-0FD1CEC0CE22}" srcOrd="0" destOrd="0" parTransId="{A5AFAD41-DCE8-C143-AB91-0632695AC33A}" sibTransId="{FCB1B771-7218-E04B-9538-7C27BAFA6245}"/>
    <dgm:cxn modelId="{4C59EDFB-92EA-DA4D-BDF9-DD12EBFB3195}" type="presOf" srcId="{A7F6FC47-0150-CC44-9369-DB43376C198C}" destId="{027CF636-E848-3242-9740-3270384FF56F}" srcOrd="0" destOrd="0" presId="urn:microsoft.com/office/officeart/2008/layout/RadialCluster"/>
    <dgm:cxn modelId="{40540BFD-FE82-CD44-8C3C-62F89EFC25F1}" type="presOf" srcId="{A5AFAD41-DCE8-C143-AB91-0632695AC33A}" destId="{6EB27E36-FEDC-BD4E-8A3C-F6E937382C60}" srcOrd="0" destOrd="0" presId="urn:microsoft.com/office/officeart/2008/layout/RadialCluster"/>
    <dgm:cxn modelId="{4FF61B54-B5F9-6948-8A86-13C78FDF66B2}" type="presParOf" srcId="{CF6C4413-7B1C-AA4F-AE38-049BC0DD0D5E}" destId="{6126316B-0D4B-FB46-AE5F-F0CD806CAD5C}" srcOrd="0" destOrd="0" presId="urn:microsoft.com/office/officeart/2008/layout/RadialCluster"/>
    <dgm:cxn modelId="{40517201-46DD-9A4D-ABC2-291E32D9B868}" type="presParOf" srcId="{6126316B-0D4B-FB46-AE5F-F0CD806CAD5C}" destId="{027CF636-E848-3242-9740-3270384FF56F}" srcOrd="0" destOrd="0" presId="urn:microsoft.com/office/officeart/2008/layout/RadialCluster"/>
    <dgm:cxn modelId="{F6145CCB-B05C-1045-9E68-E60891ABB280}" type="presParOf" srcId="{6126316B-0D4B-FB46-AE5F-F0CD806CAD5C}" destId="{6EB27E36-FEDC-BD4E-8A3C-F6E937382C60}" srcOrd="1" destOrd="0" presId="urn:microsoft.com/office/officeart/2008/layout/RadialCluster"/>
    <dgm:cxn modelId="{33D2750B-0CA4-CE43-843F-A686146B3718}" type="presParOf" srcId="{6126316B-0D4B-FB46-AE5F-F0CD806CAD5C}" destId="{131A1D23-07CB-3C4F-BC3F-6AC689700189}" srcOrd="2" destOrd="0" presId="urn:microsoft.com/office/officeart/2008/layout/RadialCluster"/>
    <dgm:cxn modelId="{4E95AF1B-0B05-704F-B920-FB37E00AE8E5}" type="presParOf" srcId="{6126316B-0D4B-FB46-AE5F-F0CD806CAD5C}" destId="{3E0EDAC7-EF64-F644-837D-600B25CC88AD}" srcOrd="3" destOrd="0" presId="urn:microsoft.com/office/officeart/2008/layout/RadialCluster"/>
    <dgm:cxn modelId="{D69021C2-EB6D-ED48-AA65-D9D3FA09919E}" type="presParOf" srcId="{6126316B-0D4B-FB46-AE5F-F0CD806CAD5C}" destId="{258AE067-4BD2-5F4A-AE89-B57A59A229C1}" srcOrd="4" destOrd="0" presId="urn:microsoft.com/office/officeart/2008/layout/RadialCluster"/>
    <dgm:cxn modelId="{1367E050-76E2-2B42-93C4-35A2AAFA77F2}" type="presParOf" srcId="{6126316B-0D4B-FB46-AE5F-F0CD806CAD5C}" destId="{18509D4D-EB62-DD44-8742-D860204005F0}" srcOrd="5" destOrd="0" presId="urn:microsoft.com/office/officeart/2008/layout/RadialCluster"/>
    <dgm:cxn modelId="{5B54C226-B112-E845-AC6B-BB39471A37FF}" type="presParOf" srcId="{6126316B-0D4B-FB46-AE5F-F0CD806CAD5C}" destId="{B467335B-FA92-8E4F-8469-7F404746E8F2}" srcOrd="6" destOrd="0" presId="urn:microsoft.com/office/officeart/2008/layout/RadialCluster"/>
    <dgm:cxn modelId="{73DE6B29-A79A-E447-ADD4-EFDB5D2C4B51}" type="presParOf" srcId="{6126316B-0D4B-FB46-AE5F-F0CD806CAD5C}" destId="{BCC8F6EE-0202-FC4C-A1A2-28DDEF337BC4}" srcOrd="7" destOrd="0" presId="urn:microsoft.com/office/officeart/2008/layout/RadialCluster"/>
    <dgm:cxn modelId="{C764C2D0-E4BD-8449-9BE3-76A4CED7D48A}" type="presParOf" srcId="{6126316B-0D4B-FB46-AE5F-F0CD806CAD5C}" destId="{7D45D464-83B2-154D-8C31-75EE5C2D9347}" srcOrd="8" destOrd="0" presId="urn:microsoft.com/office/officeart/2008/layout/RadialCluster"/>
    <dgm:cxn modelId="{9E3B2D7C-4076-9F47-A97E-279636D6FB4C}" type="presParOf" srcId="{6126316B-0D4B-FB46-AE5F-F0CD806CAD5C}" destId="{E02772A0-1270-F94E-B202-29A393C87E98}" srcOrd="9" destOrd="0" presId="urn:microsoft.com/office/officeart/2008/layout/RadialCluster"/>
    <dgm:cxn modelId="{BB0F5D9E-9597-464D-B60A-30EBDD27CA3C}" type="presParOf" srcId="{6126316B-0D4B-FB46-AE5F-F0CD806CAD5C}" destId="{99983D93-3353-3440-BAFF-7F8A57E4BB0C}" srcOrd="10" destOrd="0" presId="urn:microsoft.com/office/officeart/2008/layout/RadialCluster"/>
    <dgm:cxn modelId="{4FEA5617-E852-464A-B2CF-DE1A0ED8BF15}" type="presParOf" srcId="{6126316B-0D4B-FB46-AE5F-F0CD806CAD5C}" destId="{4859B07D-C336-9E4D-A207-740BC3C3825F}" srcOrd="11" destOrd="0" presId="urn:microsoft.com/office/officeart/2008/layout/RadialCluster"/>
    <dgm:cxn modelId="{CDFCFCA5-2F52-B84C-9845-615161575D6B}" type="presParOf" srcId="{6126316B-0D4B-FB46-AE5F-F0CD806CAD5C}" destId="{1C28A6B3-94D6-B944-A9F8-91C06FEA28C5}" srcOrd="12"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0E247A6-E610-4D07-A75B-D134C059E647}" type="doc">
      <dgm:prSet loTypeId="urn:microsoft.com/office/officeart/2005/8/layout/vList2" loCatId="list" qsTypeId="urn:microsoft.com/office/officeart/2005/8/quickstyle/simple4" qsCatId="simple" csTypeId="urn:microsoft.com/office/officeart/2005/8/colors/accent3_2" csCatId="accent3"/>
      <dgm:spPr/>
      <dgm:t>
        <a:bodyPr/>
        <a:lstStyle/>
        <a:p>
          <a:endParaRPr lang="en-US"/>
        </a:p>
      </dgm:t>
    </dgm:pt>
    <dgm:pt modelId="{CCBA9A07-E937-4736-9505-2CE2733FE626}">
      <dgm:prSet/>
      <dgm:spPr/>
      <dgm:t>
        <a:bodyPr/>
        <a:lstStyle/>
        <a:p>
          <a:pPr algn="just"/>
          <a:r>
            <a:rPr lang="it-IT" noProof="0" dirty="0"/>
            <a:t>Il bilancio di esercizio deve fornire una </a:t>
          </a:r>
          <a:r>
            <a:rPr lang="it-IT" u="sng" noProof="0" dirty="0"/>
            <a:t>rappresentazione veritiera e corretta della situazione patrimoniale, del risultato economico e dei flussi di cassa</a:t>
          </a:r>
          <a:r>
            <a:rPr lang="it-IT" noProof="0" dirty="0"/>
            <a:t> di un’amministrazione pubblica al termine di un periodo amministrativo.</a:t>
          </a:r>
        </a:p>
      </dgm:t>
    </dgm:pt>
    <dgm:pt modelId="{BA5A85B7-F923-4CA9-9844-79D4F0A28E74}" type="parTrans" cxnId="{AC8A0DBA-1C87-4800-A927-E59B367967E9}">
      <dgm:prSet/>
      <dgm:spPr/>
      <dgm:t>
        <a:bodyPr/>
        <a:lstStyle/>
        <a:p>
          <a:endParaRPr lang="en-US"/>
        </a:p>
      </dgm:t>
    </dgm:pt>
    <dgm:pt modelId="{03109DE1-C17A-492B-B851-FA0FE6E84A67}" type="sibTrans" cxnId="{AC8A0DBA-1C87-4800-A927-E59B367967E9}">
      <dgm:prSet/>
      <dgm:spPr/>
      <dgm:t>
        <a:bodyPr/>
        <a:lstStyle/>
        <a:p>
          <a:endParaRPr lang="en-US"/>
        </a:p>
      </dgm:t>
    </dgm:pt>
    <dgm:pt modelId="{D1993247-C749-4B3A-B44B-2B36A693DB0F}">
      <dgm:prSet/>
      <dgm:spPr/>
      <dgm:t>
        <a:bodyPr/>
        <a:lstStyle/>
        <a:p>
          <a:pPr algn="just"/>
          <a:r>
            <a:rPr lang="it-IT" noProof="0" dirty="0"/>
            <a:t>Tali informazioni sono determinate sulla base di un sistema contabile economico-patrimoniale (CEP), </a:t>
          </a:r>
          <a:r>
            <a:rPr lang="it-IT" u="sng" noProof="0" dirty="0"/>
            <a:t>nella prospettiva dell’equità tra generazioni</a:t>
          </a:r>
          <a:r>
            <a:rPr lang="it-IT" noProof="0" dirty="0"/>
            <a:t> e della sostenibilità.</a:t>
          </a:r>
        </a:p>
      </dgm:t>
    </dgm:pt>
    <dgm:pt modelId="{3ED5A5B2-60DE-41B5-991C-812772D4A900}" type="parTrans" cxnId="{D09FEA1E-43F9-4DD6-8626-D601EC2CA673}">
      <dgm:prSet/>
      <dgm:spPr/>
      <dgm:t>
        <a:bodyPr/>
        <a:lstStyle/>
        <a:p>
          <a:endParaRPr lang="en-US"/>
        </a:p>
      </dgm:t>
    </dgm:pt>
    <dgm:pt modelId="{EF85C473-EBCA-4128-BF24-A3FBC5FEBE44}" type="sibTrans" cxnId="{D09FEA1E-43F9-4DD6-8626-D601EC2CA673}">
      <dgm:prSet/>
      <dgm:spPr/>
      <dgm:t>
        <a:bodyPr/>
        <a:lstStyle/>
        <a:p>
          <a:endParaRPr lang="en-US"/>
        </a:p>
      </dgm:t>
    </dgm:pt>
    <dgm:pt modelId="{DBC069F8-8887-3E49-9AED-219FCCB4F04B}" type="pres">
      <dgm:prSet presAssocID="{E0E247A6-E610-4D07-A75B-D134C059E647}" presName="linear" presStyleCnt="0">
        <dgm:presLayoutVars>
          <dgm:animLvl val="lvl"/>
          <dgm:resizeHandles val="exact"/>
        </dgm:presLayoutVars>
      </dgm:prSet>
      <dgm:spPr/>
    </dgm:pt>
    <dgm:pt modelId="{5607CA40-A2D0-8842-A05D-C5ECF76FA548}" type="pres">
      <dgm:prSet presAssocID="{CCBA9A07-E937-4736-9505-2CE2733FE626}" presName="parentText" presStyleLbl="node1" presStyleIdx="0" presStyleCnt="2">
        <dgm:presLayoutVars>
          <dgm:chMax val="0"/>
          <dgm:bulletEnabled val="1"/>
        </dgm:presLayoutVars>
      </dgm:prSet>
      <dgm:spPr/>
    </dgm:pt>
    <dgm:pt modelId="{F9719EA9-4E7B-0B48-859E-AB5328AF89F9}" type="pres">
      <dgm:prSet presAssocID="{03109DE1-C17A-492B-B851-FA0FE6E84A67}" presName="spacer" presStyleCnt="0"/>
      <dgm:spPr/>
    </dgm:pt>
    <dgm:pt modelId="{F654ED7C-3817-AA46-80FF-C4B335CEB0C3}" type="pres">
      <dgm:prSet presAssocID="{D1993247-C749-4B3A-B44B-2B36A693DB0F}" presName="parentText" presStyleLbl="node1" presStyleIdx="1" presStyleCnt="2">
        <dgm:presLayoutVars>
          <dgm:chMax val="0"/>
          <dgm:bulletEnabled val="1"/>
        </dgm:presLayoutVars>
      </dgm:prSet>
      <dgm:spPr/>
    </dgm:pt>
  </dgm:ptLst>
  <dgm:cxnLst>
    <dgm:cxn modelId="{7A1EC004-E1C1-2543-B026-2BF0EA3C5665}" type="presOf" srcId="{D1993247-C749-4B3A-B44B-2B36A693DB0F}" destId="{F654ED7C-3817-AA46-80FF-C4B335CEB0C3}" srcOrd="0" destOrd="0" presId="urn:microsoft.com/office/officeart/2005/8/layout/vList2"/>
    <dgm:cxn modelId="{D09FEA1E-43F9-4DD6-8626-D601EC2CA673}" srcId="{E0E247A6-E610-4D07-A75B-D134C059E647}" destId="{D1993247-C749-4B3A-B44B-2B36A693DB0F}" srcOrd="1" destOrd="0" parTransId="{3ED5A5B2-60DE-41B5-991C-812772D4A900}" sibTransId="{EF85C473-EBCA-4128-BF24-A3FBC5FEBE44}"/>
    <dgm:cxn modelId="{AC8A0DBA-1C87-4800-A927-E59B367967E9}" srcId="{E0E247A6-E610-4D07-A75B-D134C059E647}" destId="{CCBA9A07-E937-4736-9505-2CE2733FE626}" srcOrd="0" destOrd="0" parTransId="{BA5A85B7-F923-4CA9-9844-79D4F0A28E74}" sibTransId="{03109DE1-C17A-492B-B851-FA0FE6E84A67}"/>
    <dgm:cxn modelId="{F2DB46D0-9668-8B47-974F-47DBEDDA39C5}" type="presOf" srcId="{CCBA9A07-E937-4736-9505-2CE2733FE626}" destId="{5607CA40-A2D0-8842-A05D-C5ECF76FA548}" srcOrd="0" destOrd="0" presId="urn:microsoft.com/office/officeart/2005/8/layout/vList2"/>
    <dgm:cxn modelId="{B6ADBFF6-2491-AC4B-843E-C7ED5F3FF255}" type="presOf" srcId="{E0E247A6-E610-4D07-A75B-D134C059E647}" destId="{DBC069F8-8887-3E49-9AED-219FCCB4F04B}" srcOrd="0" destOrd="0" presId="urn:microsoft.com/office/officeart/2005/8/layout/vList2"/>
    <dgm:cxn modelId="{8C56C930-6A0C-A04B-808B-7123B156E7F5}" type="presParOf" srcId="{DBC069F8-8887-3E49-9AED-219FCCB4F04B}" destId="{5607CA40-A2D0-8842-A05D-C5ECF76FA548}" srcOrd="0" destOrd="0" presId="urn:microsoft.com/office/officeart/2005/8/layout/vList2"/>
    <dgm:cxn modelId="{2804C25B-4535-1342-B57B-4D559203927A}" type="presParOf" srcId="{DBC069F8-8887-3E49-9AED-219FCCB4F04B}" destId="{F9719EA9-4E7B-0B48-859E-AB5328AF89F9}" srcOrd="1" destOrd="0" presId="urn:microsoft.com/office/officeart/2005/8/layout/vList2"/>
    <dgm:cxn modelId="{B0835047-8D00-D849-9DF0-D748F2EA9F8B}" type="presParOf" srcId="{DBC069F8-8887-3E49-9AED-219FCCB4F04B}" destId="{F654ED7C-3817-AA46-80FF-C4B335CEB0C3}"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C054ADA-C673-CE46-8722-B96B6D4C63E2}" type="doc">
      <dgm:prSet loTypeId="urn:microsoft.com/office/officeart/2008/layout/HorizontalMultiLevelHierarchy" loCatId="" qsTypeId="urn:microsoft.com/office/officeart/2005/8/quickstyle/3d4" qsCatId="3D" csTypeId="urn:microsoft.com/office/officeart/2005/8/colors/accent3_4" csCatId="accent3" phldr="1"/>
      <dgm:spPr/>
      <dgm:t>
        <a:bodyPr/>
        <a:lstStyle/>
        <a:p>
          <a:endParaRPr lang="it-IT"/>
        </a:p>
      </dgm:t>
    </dgm:pt>
    <dgm:pt modelId="{CED42BE8-7193-1544-ABB2-1ABEB7047C59}">
      <dgm:prSet phldrT="[Testo]"/>
      <dgm:spPr>
        <a:solidFill>
          <a:schemeClr val="accent3">
            <a:lumMod val="75000"/>
          </a:schemeClr>
        </a:solidFill>
      </dgm:spPr>
      <dgm:t>
        <a:bodyPr/>
        <a:lstStyle/>
        <a:p>
          <a:r>
            <a:rPr lang="it-IT" noProof="0" dirty="0">
              <a:solidFill>
                <a:srgbClr val="00B0F0"/>
              </a:solidFill>
            </a:rPr>
            <a:t>Rappresentazione fedele</a:t>
          </a:r>
        </a:p>
      </dgm:t>
    </dgm:pt>
    <dgm:pt modelId="{D45EE9DF-113B-B44D-B956-EF1A4048AE24}" type="parTrans" cxnId="{30A38BBA-2ABC-D945-B127-300196A7B314}">
      <dgm:prSet/>
      <dgm:spPr/>
      <dgm:t>
        <a:bodyPr/>
        <a:lstStyle/>
        <a:p>
          <a:endParaRPr lang="it-IT"/>
        </a:p>
      </dgm:t>
    </dgm:pt>
    <dgm:pt modelId="{0FF1DF01-AB10-A04F-8650-8BA4529C993F}" type="sibTrans" cxnId="{30A38BBA-2ABC-D945-B127-300196A7B314}">
      <dgm:prSet/>
      <dgm:spPr/>
      <dgm:t>
        <a:bodyPr/>
        <a:lstStyle/>
        <a:p>
          <a:endParaRPr lang="it-IT"/>
        </a:p>
      </dgm:t>
    </dgm:pt>
    <dgm:pt modelId="{81F46FBF-C355-9D47-B540-CFB77F4AC53A}">
      <dgm:prSet phldrT="[Testo]"/>
      <dgm:spPr/>
      <dgm:t>
        <a:bodyPr/>
        <a:lstStyle/>
        <a:p>
          <a:r>
            <a:rPr lang="it-IT" noProof="0" dirty="0">
              <a:solidFill>
                <a:srgbClr val="002060"/>
              </a:solidFill>
            </a:rPr>
            <a:t>Fedele vuol dire informazione completa, neutrale, priva di errori rilevanti e che rispetta la sostanza economica dei fenomeni.</a:t>
          </a:r>
        </a:p>
      </dgm:t>
    </dgm:pt>
    <dgm:pt modelId="{9ACD9FAF-7F8F-8645-B4EF-E4F1F3185A5C}" type="parTrans" cxnId="{9B80702B-ED2F-C94E-A731-99833399DD01}">
      <dgm:prSet/>
      <dgm:spPr/>
      <dgm:t>
        <a:bodyPr/>
        <a:lstStyle/>
        <a:p>
          <a:endParaRPr lang="it-IT" noProof="0" dirty="0"/>
        </a:p>
      </dgm:t>
    </dgm:pt>
    <dgm:pt modelId="{E3EE725C-D080-304D-8307-8FEC1B04C39E}" type="sibTrans" cxnId="{9B80702B-ED2F-C94E-A731-99833399DD01}">
      <dgm:prSet/>
      <dgm:spPr/>
      <dgm:t>
        <a:bodyPr/>
        <a:lstStyle/>
        <a:p>
          <a:endParaRPr lang="it-IT"/>
        </a:p>
      </dgm:t>
    </dgm:pt>
    <dgm:pt modelId="{668DB105-7E9D-2E4A-A302-2AB42AEAEBF6}">
      <dgm:prSet phldrT="[Testo]"/>
      <dgm:spPr/>
      <dgm:t>
        <a:bodyPr/>
        <a:lstStyle/>
        <a:p>
          <a:r>
            <a:rPr lang="it-IT" noProof="0" dirty="0">
              <a:solidFill>
                <a:srgbClr val="002060"/>
              </a:solidFill>
            </a:rPr>
            <a:t>La presenza di stime soggettive e l’esercizio della discrezionalità tecnica sono caratteristiche ineliminabili della CEP che non pregiudicano veridicità e correttezza del bilancio di esercizio.</a:t>
          </a:r>
        </a:p>
      </dgm:t>
    </dgm:pt>
    <dgm:pt modelId="{EF8CA91D-7492-9C44-8298-974F9E89FEBB}" type="parTrans" cxnId="{87245110-A508-F743-A671-E599CEFAED70}">
      <dgm:prSet/>
      <dgm:spPr/>
      <dgm:t>
        <a:bodyPr/>
        <a:lstStyle/>
        <a:p>
          <a:endParaRPr lang="it-IT" noProof="0" dirty="0"/>
        </a:p>
      </dgm:t>
    </dgm:pt>
    <dgm:pt modelId="{E178E258-A5E9-B242-A577-B73B21D56141}" type="sibTrans" cxnId="{87245110-A508-F743-A671-E599CEFAED70}">
      <dgm:prSet/>
      <dgm:spPr/>
      <dgm:t>
        <a:bodyPr/>
        <a:lstStyle/>
        <a:p>
          <a:endParaRPr lang="it-IT"/>
        </a:p>
      </dgm:t>
    </dgm:pt>
    <dgm:pt modelId="{A9A4A995-DE55-824F-882C-ABB439A034B9}" type="pres">
      <dgm:prSet presAssocID="{9C054ADA-C673-CE46-8722-B96B6D4C63E2}" presName="Name0" presStyleCnt="0">
        <dgm:presLayoutVars>
          <dgm:chPref val="1"/>
          <dgm:dir/>
          <dgm:animOne val="branch"/>
          <dgm:animLvl val="lvl"/>
          <dgm:resizeHandles val="exact"/>
        </dgm:presLayoutVars>
      </dgm:prSet>
      <dgm:spPr/>
    </dgm:pt>
    <dgm:pt modelId="{1E0BD2F8-A3EF-464B-B9FA-1C002DE8BE51}" type="pres">
      <dgm:prSet presAssocID="{CED42BE8-7193-1544-ABB2-1ABEB7047C59}" presName="root1" presStyleCnt="0"/>
      <dgm:spPr/>
    </dgm:pt>
    <dgm:pt modelId="{26288D88-7FFE-7F4C-A861-3459C5DBF406}" type="pres">
      <dgm:prSet presAssocID="{CED42BE8-7193-1544-ABB2-1ABEB7047C59}" presName="LevelOneTextNode" presStyleLbl="node0" presStyleIdx="0" presStyleCnt="1">
        <dgm:presLayoutVars>
          <dgm:chPref val="3"/>
        </dgm:presLayoutVars>
      </dgm:prSet>
      <dgm:spPr/>
    </dgm:pt>
    <dgm:pt modelId="{2F9673DA-878C-3542-AFC1-EAB5B8D898D7}" type="pres">
      <dgm:prSet presAssocID="{CED42BE8-7193-1544-ABB2-1ABEB7047C59}" presName="level2hierChild" presStyleCnt="0"/>
      <dgm:spPr/>
    </dgm:pt>
    <dgm:pt modelId="{84EC191F-5766-F24B-A18B-035533920F1B}" type="pres">
      <dgm:prSet presAssocID="{9ACD9FAF-7F8F-8645-B4EF-E4F1F3185A5C}" presName="conn2-1" presStyleLbl="parChTrans1D2" presStyleIdx="0" presStyleCnt="2"/>
      <dgm:spPr/>
    </dgm:pt>
    <dgm:pt modelId="{34D540B2-2A0B-3A4D-B4BA-70FD5E8457CA}" type="pres">
      <dgm:prSet presAssocID="{9ACD9FAF-7F8F-8645-B4EF-E4F1F3185A5C}" presName="connTx" presStyleLbl="parChTrans1D2" presStyleIdx="0" presStyleCnt="2"/>
      <dgm:spPr/>
    </dgm:pt>
    <dgm:pt modelId="{EAD74649-7EC1-F347-93C2-359594CFFF7E}" type="pres">
      <dgm:prSet presAssocID="{81F46FBF-C355-9D47-B540-CFB77F4AC53A}" presName="root2" presStyleCnt="0"/>
      <dgm:spPr/>
    </dgm:pt>
    <dgm:pt modelId="{63A164BF-6A04-6445-8DDE-57E6B0606CBB}" type="pres">
      <dgm:prSet presAssocID="{81F46FBF-C355-9D47-B540-CFB77F4AC53A}" presName="LevelTwoTextNode" presStyleLbl="node2" presStyleIdx="0" presStyleCnt="2" custScaleX="111600" custScaleY="139867">
        <dgm:presLayoutVars>
          <dgm:chPref val="3"/>
        </dgm:presLayoutVars>
      </dgm:prSet>
      <dgm:spPr/>
    </dgm:pt>
    <dgm:pt modelId="{813F50FF-E439-1145-8F78-CE97F96D7937}" type="pres">
      <dgm:prSet presAssocID="{81F46FBF-C355-9D47-B540-CFB77F4AC53A}" presName="level3hierChild" presStyleCnt="0"/>
      <dgm:spPr/>
    </dgm:pt>
    <dgm:pt modelId="{B728FCB5-080A-C14A-84D4-440324F89E9B}" type="pres">
      <dgm:prSet presAssocID="{EF8CA91D-7492-9C44-8298-974F9E89FEBB}" presName="conn2-1" presStyleLbl="parChTrans1D2" presStyleIdx="1" presStyleCnt="2"/>
      <dgm:spPr/>
    </dgm:pt>
    <dgm:pt modelId="{86067591-4885-D841-AB3D-3B412BD534BD}" type="pres">
      <dgm:prSet presAssocID="{EF8CA91D-7492-9C44-8298-974F9E89FEBB}" presName="connTx" presStyleLbl="parChTrans1D2" presStyleIdx="1" presStyleCnt="2"/>
      <dgm:spPr/>
    </dgm:pt>
    <dgm:pt modelId="{8E0F2E97-FE57-3C4F-A4AA-E541DAE69841}" type="pres">
      <dgm:prSet presAssocID="{668DB105-7E9D-2E4A-A302-2AB42AEAEBF6}" presName="root2" presStyleCnt="0"/>
      <dgm:spPr/>
    </dgm:pt>
    <dgm:pt modelId="{E75B0872-9CD4-B74B-8E69-B9306BA57902}" type="pres">
      <dgm:prSet presAssocID="{668DB105-7E9D-2E4A-A302-2AB42AEAEBF6}" presName="LevelTwoTextNode" presStyleLbl="node2" presStyleIdx="1" presStyleCnt="2" custScaleX="111600" custScaleY="139867">
        <dgm:presLayoutVars>
          <dgm:chPref val="3"/>
        </dgm:presLayoutVars>
      </dgm:prSet>
      <dgm:spPr/>
    </dgm:pt>
    <dgm:pt modelId="{5475EA53-BB7E-F34B-AB50-67A03E06519C}" type="pres">
      <dgm:prSet presAssocID="{668DB105-7E9D-2E4A-A302-2AB42AEAEBF6}" presName="level3hierChild" presStyleCnt="0"/>
      <dgm:spPr/>
    </dgm:pt>
  </dgm:ptLst>
  <dgm:cxnLst>
    <dgm:cxn modelId="{87245110-A508-F743-A671-E599CEFAED70}" srcId="{CED42BE8-7193-1544-ABB2-1ABEB7047C59}" destId="{668DB105-7E9D-2E4A-A302-2AB42AEAEBF6}" srcOrd="1" destOrd="0" parTransId="{EF8CA91D-7492-9C44-8298-974F9E89FEBB}" sibTransId="{E178E258-A5E9-B242-A577-B73B21D56141}"/>
    <dgm:cxn modelId="{EBB5B810-C937-7546-B62B-FE39EAA0B80C}" type="presOf" srcId="{9C054ADA-C673-CE46-8722-B96B6D4C63E2}" destId="{A9A4A995-DE55-824F-882C-ABB439A034B9}" srcOrd="0" destOrd="0" presId="urn:microsoft.com/office/officeart/2008/layout/HorizontalMultiLevelHierarchy"/>
    <dgm:cxn modelId="{2044E824-1A45-7745-A176-771EEB235E1F}" type="presOf" srcId="{81F46FBF-C355-9D47-B540-CFB77F4AC53A}" destId="{63A164BF-6A04-6445-8DDE-57E6B0606CBB}" srcOrd="0" destOrd="0" presId="urn:microsoft.com/office/officeart/2008/layout/HorizontalMultiLevelHierarchy"/>
    <dgm:cxn modelId="{9B80702B-ED2F-C94E-A731-99833399DD01}" srcId="{CED42BE8-7193-1544-ABB2-1ABEB7047C59}" destId="{81F46FBF-C355-9D47-B540-CFB77F4AC53A}" srcOrd="0" destOrd="0" parTransId="{9ACD9FAF-7F8F-8645-B4EF-E4F1F3185A5C}" sibTransId="{E3EE725C-D080-304D-8307-8FEC1B04C39E}"/>
    <dgm:cxn modelId="{C33D213D-7695-C946-8F4E-BD1D0CC1B6AE}" type="presOf" srcId="{EF8CA91D-7492-9C44-8298-974F9E89FEBB}" destId="{B728FCB5-080A-C14A-84D4-440324F89E9B}" srcOrd="0" destOrd="0" presId="urn:microsoft.com/office/officeart/2008/layout/HorizontalMultiLevelHierarchy"/>
    <dgm:cxn modelId="{7C35A94B-1F49-1247-AABE-7847C9F32D5F}" type="presOf" srcId="{EF8CA91D-7492-9C44-8298-974F9E89FEBB}" destId="{86067591-4885-D841-AB3D-3B412BD534BD}" srcOrd="1" destOrd="0" presId="urn:microsoft.com/office/officeart/2008/layout/HorizontalMultiLevelHierarchy"/>
    <dgm:cxn modelId="{9F74466C-02A7-C94D-945B-BE0AD9E361DF}" type="presOf" srcId="{668DB105-7E9D-2E4A-A302-2AB42AEAEBF6}" destId="{E75B0872-9CD4-B74B-8E69-B9306BA57902}" srcOrd="0" destOrd="0" presId="urn:microsoft.com/office/officeart/2008/layout/HorizontalMultiLevelHierarchy"/>
    <dgm:cxn modelId="{319FBF6F-F86F-F843-884C-46D6D9370584}" type="presOf" srcId="{CED42BE8-7193-1544-ABB2-1ABEB7047C59}" destId="{26288D88-7FFE-7F4C-A861-3459C5DBF406}" srcOrd="0" destOrd="0" presId="urn:microsoft.com/office/officeart/2008/layout/HorizontalMultiLevelHierarchy"/>
    <dgm:cxn modelId="{BCC616B0-2096-3C40-B1C4-23D6F675F1F8}" type="presOf" srcId="{9ACD9FAF-7F8F-8645-B4EF-E4F1F3185A5C}" destId="{84EC191F-5766-F24B-A18B-035533920F1B}" srcOrd="0" destOrd="0" presId="urn:microsoft.com/office/officeart/2008/layout/HorizontalMultiLevelHierarchy"/>
    <dgm:cxn modelId="{F19CBBB3-7BF2-BE43-9717-D4C48E04D958}" type="presOf" srcId="{9ACD9FAF-7F8F-8645-B4EF-E4F1F3185A5C}" destId="{34D540B2-2A0B-3A4D-B4BA-70FD5E8457CA}" srcOrd="1" destOrd="0" presId="urn:microsoft.com/office/officeart/2008/layout/HorizontalMultiLevelHierarchy"/>
    <dgm:cxn modelId="{30A38BBA-2ABC-D945-B127-300196A7B314}" srcId="{9C054ADA-C673-CE46-8722-B96B6D4C63E2}" destId="{CED42BE8-7193-1544-ABB2-1ABEB7047C59}" srcOrd="0" destOrd="0" parTransId="{D45EE9DF-113B-B44D-B956-EF1A4048AE24}" sibTransId="{0FF1DF01-AB10-A04F-8650-8BA4529C993F}"/>
    <dgm:cxn modelId="{D12F8B6B-CC78-D240-8C6C-DE2561E5DF5D}" type="presParOf" srcId="{A9A4A995-DE55-824F-882C-ABB439A034B9}" destId="{1E0BD2F8-A3EF-464B-B9FA-1C002DE8BE51}" srcOrd="0" destOrd="0" presId="urn:microsoft.com/office/officeart/2008/layout/HorizontalMultiLevelHierarchy"/>
    <dgm:cxn modelId="{CC2F8A97-869A-9242-B3DC-0AD43BE95DF7}" type="presParOf" srcId="{1E0BD2F8-A3EF-464B-B9FA-1C002DE8BE51}" destId="{26288D88-7FFE-7F4C-A861-3459C5DBF406}" srcOrd="0" destOrd="0" presId="urn:microsoft.com/office/officeart/2008/layout/HorizontalMultiLevelHierarchy"/>
    <dgm:cxn modelId="{CD49C98F-E45B-7D43-BE33-B8C27C97E53C}" type="presParOf" srcId="{1E0BD2F8-A3EF-464B-B9FA-1C002DE8BE51}" destId="{2F9673DA-878C-3542-AFC1-EAB5B8D898D7}" srcOrd="1" destOrd="0" presId="urn:microsoft.com/office/officeart/2008/layout/HorizontalMultiLevelHierarchy"/>
    <dgm:cxn modelId="{5314F964-9FE8-AF4C-A929-E8963DF813CA}" type="presParOf" srcId="{2F9673DA-878C-3542-AFC1-EAB5B8D898D7}" destId="{84EC191F-5766-F24B-A18B-035533920F1B}" srcOrd="0" destOrd="0" presId="urn:microsoft.com/office/officeart/2008/layout/HorizontalMultiLevelHierarchy"/>
    <dgm:cxn modelId="{CC304B36-93F2-5F45-98C9-2007E846595D}" type="presParOf" srcId="{84EC191F-5766-F24B-A18B-035533920F1B}" destId="{34D540B2-2A0B-3A4D-B4BA-70FD5E8457CA}" srcOrd="0" destOrd="0" presId="urn:microsoft.com/office/officeart/2008/layout/HorizontalMultiLevelHierarchy"/>
    <dgm:cxn modelId="{4E9D0009-43A9-914D-AD73-CB6A9EEAA902}" type="presParOf" srcId="{2F9673DA-878C-3542-AFC1-EAB5B8D898D7}" destId="{EAD74649-7EC1-F347-93C2-359594CFFF7E}" srcOrd="1" destOrd="0" presId="urn:microsoft.com/office/officeart/2008/layout/HorizontalMultiLevelHierarchy"/>
    <dgm:cxn modelId="{CAC778A7-6588-AA45-9EDC-E0D4EEC4E60B}" type="presParOf" srcId="{EAD74649-7EC1-F347-93C2-359594CFFF7E}" destId="{63A164BF-6A04-6445-8DDE-57E6B0606CBB}" srcOrd="0" destOrd="0" presId="urn:microsoft.com/office/officeart/2008/layout/HorizontalMultiLevelHierarchy"/>
    <dgm:cxn modelId="{2AA7FADD-D76F-2E41-8697-D7465D15EF30}" type="presParOf" srcId="{EAD74649-7EC1-F347-93C2-359594CFFF7E}" destId="{813F50FF-E439-1145-8F78-CE97F96D7937}" srcOrd="1" destOrd="0" presId="urn:microsoft.com/office/officeart/2008/layout/HorizontalMultiLevelHierarchy"/>
    <dgm:cxn modelId="{B450801E-3F5F-EF46-A9FB-007A0D828A22}" type="presParOf" srcId="{2F9673DA-878C-3542-AFC1-EAB5B8D898D7}" destId="{B728FCB5-080A-C14A-84D4-440324F89E9B}" srcOrd="2" destOrd="0" presId="urn:microsoft.com/office/officeart/2008/layout/HorizontalMultiLevelHierarchy"/>
    <dgm:cxn modelId="{9F180EA6-E3A2-A540-987C-28BCCC218217}" type="presParOf" srcId="{B728FCB5-080A-C14A-84D4-440324F89E9B}" destId="{86067591-4885-D841-AB3D-3B412BD534BD}" srcOrd="0" destOrd="0" presId="urn:microsoft.com/office/officeart/2008/layout/HorizontalMultiLevelHierarchy"/>
    <dgm:cxn modelId="{B99EE792-73AF-2B4E-81A2-59225D38E4AE}" type="presParOf" srcId="{2F9673DA-878C-3542-AFC1-EAB5B8D898D7}" destId="{8E0F2E97-FE57-3C4F-A4AA-E541DAE69841}" srcOrd="3" destOrd="0" presId="urn:microsoft.com/office/officeart/2008/layout/HorizontalMultiLevelHierarchy"/>
    <dgm:cxn modelId="{EECE917D-7B64-A046-A3AD-4453F9D2F6FF}" type="presParOf" srcId="{8E0F2E97-FE57-3C4F-A4AA-E541DAE69841}" destId="{E75B0872-9CD4-B74B-8E69-B9306BA57902}" srcOrd="0" destOrd="0" presId="urn:microsoft.com/office/officeart/2008/layout/HorizontalMultiLevelHierarchy"/>
    <dgm:cxn modelId="{5D2C5F5B-B94A-5642-9DCC-6EE4F55E7E74}" type="presParOf" srcId="{8E0F2E97-FE57-3C4F-A4AA-E541DAE69841}" destId="{5475EA53-BB7E-F34B-AB50-67A03E06519C}" srcOrd="1" destOrd="0" presId="urn:microsoft.com/office/officeart/2008/layout/HorizontalMultiLevelHierarchy"/>
  </dgm:cxnLst>
  <dgm:bg>
    <a:solidFill>
      <a:schemeClr val="accent6">
        <a:lumMod val="40000"/>
        <a:lumOff val="6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C054ADA-C673-CE46-8722-B96B6D4C63E2}" type="doc">
      <dgm:prSet loTypeId="urn:microsoft.com/office/officeart/2008/layout/HorizontalMultiLevelHierarchy" loCatId="" qsTypeId="urn:microsoft.com/office/officeart/2005/8/quickstyle/3d4" qsCatId="3D" csTypeId="urn:microsoft.com/office/officeart/2005/8/colors/accent3_4" csCatId="accent3" phldr="1"/>
      <dgm:spPr/>
      <dgm:t>
        <a:bodyPr/>
        <a:lstStyle/>
        <a:p>
          <a:endParaRPr lang="it-IT"/>
        </a:p>
      </dgm:t>
    </dgm:pt>
    <dgm:pt modelId="{CED42BE8-7193-1544-ABB2-1ABEB7047C59}">
      <dgm:prSet phldrT="[Testo]"/>
      <dgm:spPr/>
      <dgm:t>
        <a:bodyPr/>
        <a:lstStyle/>
        <a:p>
          <a:r>
            <a:rPr lang="it-IT" noProof="0" dirty="0">
              <a:solidFill>
                <a:srgbClr val="00B0F0"/>
              </a:solidFill>
            </a:rPr>
            <a:t>Continuità</a:t>
          </a:r>
        </a:p>
      </dgm:t>
    </dgm:pt>
    <dgm:pt modelId="{D45EE9DF-113B-B44D-B956-EF1A4048AE24}" type="parTrans" cxnId="{30A38BBA-2ABC-D945-B127-300196A7B314}">
      <dgm:prSet/>
      <dgm:spPr/>
      <dgm:t>
        <a:bodyPr/>
        <a:lstStyle/>
        <a:p>
          <a:endParaRPr lang="it-IT"/>
        </a:p>
      </dgm:t>
    </dgm:pt>
    <dgm:pt modelId="{0FF1DF01-AB10-A04F-8650-8BA4529C993F}" type="sibTrans" cxnId="{30A38BBA-2ABC-D945-B127-300196A7B314}">
      <dgm:prSet/>
      <dgm:spPr/>
      <dgm:t>
        <a:bodyPr/>
        <a:lstStyle/>
        <a:p>
          <a:endParaRPr lang="it-IT"/>
        </a:p>
      </dgm:t>
    </dgm:pt>
    <dgm:pt modelId="{81F46FBF-C355-9D47-B540-CFB77F4AC53A}">
      <dgm:prSet phldrT="[Testo]"/>
      <dgm:spPr/>
      <dgm:t>
        <a:bodyPr/>
        <a:lstStyle/>
        <a:p>
          <a:r>
            <a:rPr lang="it-IT" noProof="0" dirty="0">
              <a:solidFill>
                <a:srgbClr val="002060"/>
              </a:solidFill>
            </a:rPr>
            <a:t>Il bilancio di esercizio è predisposto in base all’assunto che l’amministrazione è in funzionamento e continuerà ad esserlo nel prevedibile futuro</a:t>
          </a:r>
        </a:p>
      </dgm:t>
    </dgm:pt>
    <dgm:pt modelId="{9ACD9FAF-7F8F-8645-B4EF-E4F1F3185A5C}" type="parTrans" cxnId="{9B80702B-ED2F-C94E-A731-99833399DD01}">
      <dgm:prSet/>
      <dgm:spPr/>
      <dgm:t>
        <a:bodyPr/>
        <a:lstStyle/>
        <a:p>
          <a:endParaRPr lang="it-IT" noProof="0" dirty="0"/>
        </a:p>
      </dgm:t>
    </dgm:pt>
    <dgm:pt modelId="{E3EE725C-D080-304D-8307-8FEC1B04C39E}" type="sibTrans" cxnId="{9B80702B-ED2F-C94E-A731-99833399DD01}">
      <dgm:prSet/>
      <dgm:spPr/>
      <dgm:t>
        <a:bodyPr/>
        <a:lstStyle/>
        <a:p>
          <a:endParaRPr lang="it-IT"/>
        </a:p>
      </dgm:t>
    </dgm:pt>
    <dgm:pt modelId="{668DB105-7E9D-2E4A-A302-2AB42AEAEBF6}">
      <dgm:prSet phldrT="[Testo]"/>
      <dgm:spPr/>
      <dgm:t>
        <a:bodyPr/>
        <a:lstStyle/>
        <a:p>
          <a:r>
            <a:rPr lang="it-IT" noProof="0" dirty="0">
              <a:solidFill>
                <a:srgbClr val="002060"/>
              </a:solidFill>
            </a:rPr>
            <a:t>Approfondimento del concetto in ITAS 1</a:t>
          </a:r>
        </a:p>
      </dgm:t>
    </dgm:pt>
    <dgm:pt modelId="{EF8CA91D-7492-9C44-8298-974F9E89FEBB}" type="parTrans" cxnId="{87245110-A508-F743-A671-E599CEFAED70}">
      <dgm:prSet/>
      <dgm:spPr/>
      <dgm:t>
        <a:bodyPr/>
        <a:lstStyle/>
        <a:p>
          <a:endParaRPr lang="it-IT" noProof="0" dirty="0"/>
        </a:p>
      </dgm:t>
    </dgm:pt>
    <dgm:pt modelId="{E178E258-A5E9-B242-A577-B73B21D56141}" type="sibTrans" cxnId="{87245110-A508-F743-A671-E599CEFAED70}">
      <dgm:prSet/>
      <dgm:spPr/>
      <dgm:t>
        <a:bodyPr/>
        <a:lstStyle/>
        <a:p>
          <a:endParaRPr lang="it-IT"/>
        </a:p>
      </dgm:t>
    </dgm:pt>
    <dgm:pt modelId="{E2E40726-0AD7-A843-A99B-49BD2F7B1BE4}">
      <dgm:prSet/>
      <dgm:spPr/>
      <dgm:t>
        <a:bodyPr/>
        <a:lstStyle/>
        <a:p>
          <a:r>
            <a:rPr lang="it-IT" noProof="0" dirty="0"/>
            <a:t>La CEP ha per scopo caratterizzante la determinazione del patrimonio di funzionamento al termine di ciascun periodo amministrativo e delle sue variazioni nel periodo. </a:t>
          </a:r>
        </a:p>
      </dgm:t>
    </dgm:pt>
    <dgm:pt modelId="{FB88D78A-ACBE-6E42-9A4B-A47C6A6166F5}" type="parTrans" cxnId="{7AA4A4AC-D74E-BF45-8E5C-2D0C1ADF692C}">
      <dgm:prSet/>
      <dgm:spPr/>
      <dgm:t>
        <a:bodyPr/>
        <a:lstStyle/>
        <a:p>
          <a:endParaRPr lang="it-IT" noProof="0" dirty="0"/>
        </a:p>
      </dgm:t>
    </dgm:pt>
    <dgm:pt modelId="{2232684B-3E4A-F240-8A0D-DDE180FBAFFE}" type="sibTrans" cxnId="{7AA4A4AC-D74E-BF45-8E5C-2D0C1ADF692C}">
      <dgm:prSet/>
      <dgm:spPr/>
      <dgm:t>
        <a:bodyPr/>
        <a:lstStyle/>
        <a:p>
          <a:endParaRPr lang="it-IT"/>
        </a:p>
      </dgm:t>
    </dgm:pt>
    <dgm:pt modelId="{A9A4A995-DE55-824F-882C-ABB439A034B9}" type="pres">
      <dgm:prSet presAssocID="{9C054ADA-C673-CE46-8722-B96B6D4C63E2}" presName="Name0" presStyleCnt="0">
        <dgm:presLayoutVars>
          <dgm:chPref val="1"/>
          <dgm:dir/>
          <dgm:animOne val="branch"/>
          <dgm:animLvl val="lvl"/>
          <dgm:resizeHandles val="exact"/>
        </dgm:presLayoutVars>
      </dgm:prSet>
      <dgm:spPr/>
    </dgm:pt>
    <dgm:pt modelId="{1E0BD2F8-A3EF-464B-B9FA-1C002DE8BE51}" type="pres">
      <dgm:prSet presAssocID="{CED42BE8-7193-1544-ABB2-1ABEB7047C59}" presName="root1" presStyleCnt="0"/>
      <dgm:spPr/>
    </dgm:pt>
    <dgm:pt modelId="{26288D88-7FFE-7F4C-A861-3459C5DBF406}" type="pres">
      <dgm:prSet presAssocID="{CED42BE8-7193-1544-ABB2-1ABEB7047C59}" presName="LevelOneTextNode" presStyleLbl="node0" presStyleIdx="0" presStyleCnt="1">
        <dgm:presLayoutVars>
          <dgm:chPref val="3"/>
        </dgm:presLayoutVars>
      </dgm:prSet>
      <dgm:spPr/>
    </dgm:pt>
    <dgm:pt modelId="{2F9673DA-878C-3542-AFC1-EAB5B8D898D7}" type="pres">
      <dgm:prSet presAssocID="{CED42BE8-7193-1544-ABB2-1ABEB7047C59}" presName="level2hierChild" presStyleCnt="0"/>
      <dgm:spPr/>
    </dgm:pt>
    <dgm:pt modelId="{84EC191F-5766-F24B-A18B-035533920F1B}" type="pres">
      <dgm:prSet presAssocID="{9ACD9FAF-7F8F-8645-B4EF-E4F1F3185A5C}" presName="conn2-1" presStyleLbl="parChTrans1D2" presStyleIdx="0" presStyleCnt="3"/>
      <dgm:spPr/>
    </dgm:pt>
    <dgm:pt modelId="{34D540B2-2A0B-3A4D-B4BA-70FD5E8457CA}" type="pres">
      <dgm:prSet presAssocID="{9ACD9FAF-7F8F-8645-B4EF-E4F1F3185A5C}" presName="connTx" presStyleLbl="parChTrans1D2" presStyleIdx="0" presStyleCnt="3"/>
      <dgm:spPr/>
    </dgm:pt>
    <dgm:pt modelId="{EAD74649-7EC1-F347-93C2-359594CFFF7E}" type="pres">
      <dgm:prSet presAssocID="{81F46FBF-C355-9D47-B540-CFB77F4AC53A}" presName="root2" presStyleCnt="0"/>
      <dgm:spPr/>
    </dgm:pt>
    <dgm:pt modelId="{63A164BF-6A04-6445-8DDE-57E6B0606CBB}" type="pres">
      <dgm:prSet presAssocID="{81F46FBF-C355-9D47-B540-CFB77F4AC53A}" presName="LevelTwoTextNode" presStyleLbl="node2" presStyleIdx="0" presStyleCnt="3" custScaleX="106606" custScaleY="139867">
        <dgm:presLayoutVars>
          <dgm:chPref val="3"/>
        </dgm:presLayoutVars>
      </dgm:prSet>
      <dgm:spPr/>
    </dgm:pt>
    <dgm:pt modelId="{813F50FF-E439-1145-8F78-CE97F96D7937}" type="pres">
      <dgm:prSet presAssocID="{81F46FBF-C355-9D47-B540-CFB77F4AC53A}" presName="level3hierChild" presStyleCnt="0"/>
      <dgm:spPr/>
    </dgm:pt>
    <dgm:pt modelId="{B728FCB5-080A-C14A-84D4-440324F89E9B}" type="pres">
      <dgm:prSet presAssocID="{EF8CA91D-7492-9C44-8298-974F9E89FEBB}" presName="conn2-1" presStyleLbl="parChTrans1D2" presStyleIdx="1" presStyleCnt="3"/>
      <dgm:spPr/>
    </dgm:pt>
    <dgm:pt modelId="{86067591-4885-D841-AB3D-3B412BD534BD}" type="pres">
      <dgm:prSet presAssocID="{EF8CA91D-7492-9C44-8298-974F9E89FEBB}" presName="connTx" presStyleLbl="parChTrans1D2" presStyleIdx="1" presStyleCnt="3"/>
      <dgm:spPr/>
    </dgm:pt>
    <dgm:pt modelId="{8E0F2E97-FE57-3C4F-A4AA-E541DAE69841}" type="pres">
      <dgm:prSet presAssocID="{668DB105-7E9D-2E4A-A302-2AB42AEAEBF6}" presName="root2" presStyleCnt="0"/>
      <dgm:spPr/>
    </dgm:pt>
    <dgm:pt modelId="{E75B0872-9CD4-B74B-8E69-B9306BA57902}" type="pres">
      <dgm:prSet presAssocID="{668DB105-7E9D-2E4A-A302-2AB42AEAEBF6}" presName="LevelTwoTextNode" presStyleLbl="node2" presStyleIdx="1" presStyleCnt="3" custScaleX="106606" custScaleY="139867">
        <dgm:presLayoutVars>
          <dgm:chPref val="3"/>
        </dgm:presLayoutVars>
      </dgm:prSet>
      <dgm:spPr/>
    </dgm:pt>
    <dgm:pt modelId="{5475EA53-BB7E-F34B-AB50-67A03E06519C}" type="pres">
      <dgm:prSet presAssocID="{668DB105-7E9D-2E4A-A302-2AB42AEAEBF6}" presName="level3hierChild" presStyleCnt="0"/>
      <dgm:spPr/>
    </dgm:pt>
    <dgm:pt modelId="{7B632BEF-AEFC-954A-A38B-C62FE4C574F4}" type="pres">
      <dgm:prSet presAssocID="{FB88D78A-ACBE-6E42-9A4B-A47C6A6166F5}" presName="conn2-1" presStyleLbl="parChTrans1D2" presStyleIdx="2" presStyleCnt="3"/>
      <dgm:spPr/>
    </dgm:pt>
    <dgm:pt modelId="{352CA478-403A-9449-B43A-37E47093E09E}" type="pres">
      <dgm:prSet presAssocID="{FB88D78A-ACBE-6E42-9A4B-A47C6A6166F5}" presName="connTx" presStyleLbl="parChTrans1D2" presStyleIdx="2" presStyleCnt="3"/>
      <dgm:spPr/>
    </dgm:pt>
    <dgm:pt modelId="{C79E1AAC-426A-3E42-BF1F-F3BA8319FE4F}" type="pres">
      <dgm:prSet presAssocID="{E2E40726-0AD7-A843-A99B-49BD2F7B1BE4}" presName="root2" presStyleCnt="0"/>
      <dgm:spPr/>
    </dgm:pt>
    <dgm:pt modelId="{0A4EA8C7-A590-3842-A6EC-B25CBB8AA025}" type="pres">
      <dgm:prSet presAssocID="{E2E40726-0AD7-A843-A99B-49BD2F7B1BE4}" presName="LevelTwoTextNode" presStyleLbl="node2" presStyleIdx="2" presStyleCnt="3" custScaleX="106606" custScaleY="120264">
        <dgm:presLayoutVars>
          <dgm:chPref val="3"/>
        </dgm:presLayoutVars>
      </dgm:prSet>
      <dgm:spPr/>
    </dgm:pt>
    <dgm:pt modelId="{83168EF2-E034-1F4D-8589-F86898FE9B3C}" type="pres">
      <dgm:prSet presAssocID="{E2E40726-0AD7-A843-A99B-49BD2F7B1BE4}" presName="level3hierChild" presStyleCnt="0"/>
      <dgm:spPr/>
    </dgm:pt>
  </dgm:ptLst>
  <dgm:cxnLst>
    <dgm:cxn modelId="{87245110-A508-F743-A671-E599CEFAED70}" srcId="{CED42BE8-7193-1544-ABB2-1ABEB7047C59}" destId="{668DB105-7E9D-2E4A-A302-2AB42AEAEBF6}" srcOrd="1" destOrd="0" parTransId="{EF8CA91D-7492-9C44-8298-974F9E89FEBB}" sibTransId="{E178E258-A5E9-B242-A577-B73B21D56141}"/>
    <dgm:cxn modelId="{EBB5B810-C937-7546-B62B-FE39EAA0B80C}" type="presOf" srcId="{9C054ADA-C673-CE46-8722-B96B6D4C63E2}" destId="{A9A4A995-DE55-824F-882C-ABB439A034B9}" srcOrd="0" destOrd="0" presId="urn:microsoft.com/office/officeart/2008/layout/HorizontalMultiLevelHierarchy"/>
    <dgm:cxn modelId="{2044E824-1A45-7745-A176-771EEB235E1F}" type="presOf" srcId="{81F46FBF-C355-9D47-B540-CFB77F4AC53A}" destId="{63A164BF-6A04-6445-8DDE-57E6B0606CBB}" srcOrd="0" destOrd="0" presId="urn:microsoft.com/office/officeart/2008/layout/HorizontalMultiLevelHierarchy"/>
    <dgm:cxn modelId="{9B80702B-ED2F-C94E-A731-99833399DD01}" srcId="{CED42BE8-7193-1544-ABB2-1ABEB7047C59}" destId="{81F46FBF-C355-9D47-B540-CFB77F4AC53A}" srcOrd="0" destOrd="0" parTransId="{9ACD9FAF-7F8F-8645-B4EF-E4F1F3185A5C}" sibTransId="{E3EE725C-D080-304D-8307-8FEC1B04C39E}"/>
    <dgm:cxn modelId="{C33D213D-7695-C946-8F4E-BD1D0CC1B6AE}" type="presOf" srcId="{EF8CA91D-7492-9C44-8298-974F9E89FEBB}" destId="{B728FCB5-080A-C14A-84D4-440324F89E9B}" srcOrd="0" destOrd="0" presId="urn:microsoft.com/office/officeart/2008/layout/HorizontalMultiLevelHierarchy"/>
    <dgm:cxn modelId="{7C35A94B-1F49-1247-AABE-7847C9F32D5F}" type="presOf" srcId="{EF8CA91D-7492-9C44-8298-974F9E89FEBB}" destId="{86067591-4885-D841-AB3D-3B412BD534BD}" srcOrd="1" destOrd="0" presId="urn:microsoft.com/office/officeart/2008/layout/HorizontalMultiLevelHierarchy"/>
    <dgm:cxn modelId="{9F74466C-02A7-C94D-945B-BE0AD9E361DF}" type="presOf" srcId="{668DB105-7E9D-2E4A-A302-2AB42AEAEBF6}" destId="{E75B0872-9CD4-B74B-8E69-B9306BA57902}" srcOrd="0" destOrd="0" presId="urn:microsoft.com/office/officeart/2008/layout/HorizontalMultiLevelHierarchy"/>
    <dgm:cxn modelId="{319FBF6F-F86F-F843-884C-46D6D9370584}" type="presOf" srcId="{CED42BE8-7193-1544-ABB2-1ABEB7047C59}" destId="{26288D88-7FFE-7F4C-A861-3459C5DBF406}" srcOrd="0" destOrd="0" presId="urn:microsoft.com/office/officeart/2008/layout/HorizontalMultiLevelHierarchy"/>
    <dgm:cxn modelId="{497C6C7E-2716-584E-8EB4-8524150DE2F1}" type="presOf" srcId="{FB88D78A-ACBE-6E42-9A4B-A47C6A6166F5}" destId="{352CA478-403A-9449-B43A-37E47093E09E}" srcOrd="1" destOrd="0" presId="urn:microsoft.com/office/officeart/2008/layout/HorizontalMultiLevelHierarchy"/>
    <dgm:cxn modelId="{BC7AD3A3-6404-D748-AE90-781790BB6406}" type="presOf" srcId="{FB88D78A-ACBE-6E42-9A4B-A47C6A6166F5}" destId="{7B632BEF-AEFC-954A-A38B-C62FE4C574F4}" srcOrd="0" destOrd="0" presId="urn:microsoft.com/office/officeart/2008/layout/HorizontalMultiLevelHierarchy"/>
    <dgm:cxn modelId="{3BF981AC-1E46-7647-9FB3-69BCED211743}" type="presOf" srcId="{E2E40726-0AD7-A843-A99B-49BD2F7B1BE4}" destId="{0A4EA8C7-A590-3842-A6EC-B25CBB8AA025}" srcOrd="0" destOrd="0" presId="urn:microsoft.com/office/officeart/2008/layout/HorizontalMultiLevelHierarchy"/>
    <dgm:cxn modelId="{7AA4A4AC-D74E-BF45-8E5C-2D0C1ADF692C}" srcId="{CED42BE8-7193-1544-ABB2-1ABEB7047C59}" destId="{E2E40726-0AD7-A843-A99B-49BD2F7B1BE4}" srcOrd="2" destOrd="0" parTransId="{FB88D78A-ACBE-6E42-9A4B-A47C6A6166F5}" sibTransId="{2232684B-3E4A-F240-8A0D-DDE180FBAFFE}"/>
    <dgm:cxn modelId="{BCC616B0-2096-3C40-B1C4-23D6F675F1F8}" type="presOf" srcId="{9ACD9FAF-7F8F-8645-B4EF-E4F1F3185A5C}" destId="{84EC191F-5766-F24B-A18B-035533920F1B}" srcOrd="0" destOrd="0" presId="urn:microsoft.com/office/officeart/2008/layout/HorizontalMultiLevelHierarchy"/>
    <dgm:cxn modelId="{F19CBBB3-7BF2-BE43-9717-D4C48E04D958}" type="presOf" srcId="{9ACD9FAF-7F8F-8645-B4EF-E4F1F3185A5C}" destId="{34D540B2-2A0B-3A4D-B4BA-70FD5E8457CA}" srcOrd="1" destOrd="0" presId="urn:microsoft.com/office/officeart/2008/layout/HorizontalMultiLevelHierarchy"/>
    <dgm:cxn modelId="{30A38BBA-2ABC-D945-B127-300196A7B314}" srcId="{9C054ADA-C673-CE46-8722-B96B6D4C63E2}" destId="{CED42BE8-7193-1544-ABB2-1ABEB7047C59}" srcOrd="0" destOrd="0" parTransId="{D45EE9DF-113B-B44D-B956-EF1A4048AE24}" sibTransId="{0FF1DF01-AB10-A04F-8650-8BA4529C993F}"/>
    <dgm:cxn modelId="{D12F8B6B-CC78-D240-8C6C-DE2561E5DF5D}" type="presParOf" srcId="{A9A4A995-DE55-824F-882C-ABB439A034B9}" destId="{1E0BD2F8-A3EF-464B-B9FA-1C002DE8BE51}" srcOrd="0" destOrd="0" presId="urn:microsoft.com/office/officeart/2008/layout/HorizontalMultiLevelHierarchy"/>
    <dgm:cxn modelId="{CC2F8A97-869A-9242-B3DC-0AD43BE95DF7}" type="presParOf" srcId="{1E0BD2F8-A3EF-464B-B9FA-1C002DE8BE51}" destId="{26288D88-7FFE-7F4C-A861-3459C5DBF406}" srcOrd="0" destOrd="0" presId="urn:microsoft.com/office/officeart/2008/layout/HorizontalMultiLevelHierarchy"/>
    <dgm:cxn modelId="{CD49C98F-E45B-7D43-BE33-B8C27C97E53C}" type="presParOf" srcId="{1E0BD2F8-A3EF-464B-B9FA-1C002DE8BE51}" destId="{2F9673DA-878C-3542-AFC1-EAB5B8D898D7}" srcOrd="1" destOrd="0" presId="urn:microsoft.com/office/officeart/2008/layout/HorizontalMultiLevelHierarchy"/>
    <dgm:cxn modelId="{5314F964-9FE8-AF4C-A929-E8963DF813CA}" type="presParOf" srcId="{2F9673DA-878C-3542-AFC1-EAB5B8D898D7}" destId="{84EC191F-5766-F24B-A18B-035533920F1B}" srcOrd="0" destOrd="0" presId="urn:microsoft.com/office/officeart/2008/layout/HorizontalMultiLevelHierarchy"/>
    <dgm:cxn modelId="{CC304B36-93F2-5F45-98C9-2007E846595D}" type="presParOf" srcId="{84EC191F-5766-F24B-A18B-035533920F1B}" destId="{34D540B2-2A0B-3A4D-B4BA-70FD5E8457CA}" srcOrd="0" destOrd="0" presId="urn:microsoft.com/office/officeart/2008/layout/HorizontalMultiLevelHierarchy"/>
    <dgm:cxn modelId="{4E9D0009-43A9-914D-AD73-CB6A9EEAA902}" type="presParOf" srcId="{2F9673DA-878C-3542-AFC1-EAB5B8D898D7}" destId="{EAD74649-7EC1-F347-93C2-359594CFFF7E}" srcOrd="1" destOrd="0" presId="urn:microsoft.com/office/officeart/2008/layout/HorizontalMultiLevelHierarchy"/>
    <dgm:cxn modelId="{CAC778A7-6588-AA45-9EDC-E0D4EEC4E60B}" type="presParOf" srcId="{EAD74649-7EC1-F347-93C2-359594CFFF7E}" destId="{63A164BF-6A04-6445-8DDE-57E6B0606CBB}" srcOrd="0" destOrd="0" presId="urn:microsoft.com/office/officeart/2008/layout/HorizontalMultiLevelHierarchy"/>
    <dgm:cxn modelId="{2AA7FADD-D76F-2E41-8697-D7465D15EF30}" type="presParOf" srcId="{EAD74649-7EC1-F347-93C2-359594CFFF7E}" destId="{813F50FF-E439-1145-8F78-CE97F96D7937}" srcOrd="1" destOrd="0" presId="urn:microsoft.com/office/officeart/2008/layout/HorizontalMultiLevelHierarchy"/>
    <dgm:cxn modelId="{B450801E-3F5F-EF46-A9FB-007A0D828A22}" type="presParOf" srcId="{2F9673DA-878C-3542-AFC1-EAB5B8D898D7}" destId="{B728FCB5-080A-C14A-84D4-440324F89E9B}" srcOrd="2" destOrd="0" presId="urn:microsoft.com/office/officeart/2008/layout/HorizontalMultiLevelHierarchy"/>
    <dgm:cxn modelId="{9F180EA6-E3A2-A540-987C-28BCCC218217}" type="presParOf" srcId="{B728FCB5-080A-C14A-84D4-440324F89E9B}" destId="{86067591-4885-D841-AB3D-3B412BD534BD}" srcOrd="0" destOrd="0" presId="urn:microsoft.com/office/officeart/2008/layout/HorizontalMultiLevelHierarchy"/>
    <dgm:cxn modelId="{B99EE792-73AF-2B4E-81A2-59225D38E4AE}" type="presParOf" srcId="{2F9673DA-878C-3542-AFC1-EAB5B8D898D7}" destId="{8E0F2E97-FE57-3C4F-A4AA-E541DAE69841}" srcOrd="3" destOrd="0" presId="urn:microsoft.com/office/officeart/2008/layout/HorizontalMultiLevelHierarchy"/>
    <dgm:cxn modelId="{EECE917D-7B64-A046-A3AD-4453F9D2F6FF}" type="presParOf" srcId="{8E0F2E97-FE57-3C4F-A4AA-E541DAE69841}" destId="{E75B0872-9CD4-B74B-8E69-B9306BA57902}" srcOrd="0" destOrd="0" presId="urn:microsoft.com/office/officeart/2008/layout/HorizontalMultiLevelHierarchy"/>
    <dgm:cxn modelId="{5D2C5F5B-B94A-5642-9DCC-6EE4F55E7E74}" type="presParOf" srcId="{8E0F2E97-FE57-3C4F-A4AA-E541DAE69841}" destId="{5475EA53-BB7E-F34B-AB50-67A03E06519C}" srcOrd="1" destOrd="0" presId="urn:microsoft.com/office/officeart/2008/layout/HorizontalMultiLevelHierarchy"/>
    <dgm:cxn modelId="{289BC7C5-5D8C-404F-927A-422EE97EE385}" type="presParOf" srcId="{2F9673DA-878C-3542-AFC1-EAB5B8D898D7}" destId="{7B632BEF-AEFC-954A-A38B-C62FE4C574F4}" srcOrd="4" destOrd="0" presId="urn:microsoft.com/office/officeart/2008/layout/HorizontalMultiLevelHierarchy"/>
    <dgm:cxn modelId="{314908A4-BE7A-0841-8927-1C89C02E8F49}" type="presParOf" srcId="{7B632BEF-AEFC-954A-A38B-C62FE4C574F4}" destId="{352CA478-403A-9449-B43A-37E47093E09E}" srcOrd="0" destOrd="0" presId="urn:microsoft.com/office/officeart/2008/layout/HorizontalMultiLevelHierarchy"/>
    <dgm:cxn modelId="{1EE82848-5F8F-D447-8E74-1F6CD58381C1}" type="presParOf" srcId="{2F9673DA-878C-3542-AFC1-EAB5B8D898D7}" destId="{C79E1AAC-426A-3E42-BF1F-F3BA8319FE4F}" srcOrd="5" destOrd="0" presId="urn:microsoft.com/office/officeart/2008/layout/HorizontalMultiLevelHierarchy"/>
    <dgm:cxn modelId="{50FC705F-7FF6-2D44-9176-323E6BC40FAF}" type="presParOf" srcId="{C79E1AAC-426A-3E42-BF1F-F3BA8319FE4F}" destId="{0A4EA8C7-A590-3842-A6EC-B25CBB8AA025}" srcOrd="0" destOrd="0" presId="urn:microsoft.com/office/officeart/2008/layout/HorizontalMultiLevelHierarchy"/>
    <dgm:cxn modelId="{80ECC3C3-A036-F047-9054-BFE57B4550CF}" type="presParOf" srcId="{C79E1AAC-426A-3E42-BF1F-F3BA8319FE4F}" destId="{83168EF2-E034-1F4D-8589-F86898FE9B3C}" srcOrd="1" destOrd="0" presId="urn:microsoft.com/office/officeart/2008/layout/HorizontalMultiLevelHierarchy"/>
  </dgm:cxnLst>
  <dgm:bg>
    <a:solidFill>
      <a:schemeClr val="accent6">
        <a:lumMod val="40000"/>
        <a:lumOff val="6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6B2B268-EEE4-6F45-9CC5-97F5D2068451}" type="doc">
      <dgm:prSet loTypeId="urn:microsoft.com/office/officeart/2009/layout/ReverseList" loCatId="" qsTypeId="urn:microsoft.com/office/officeart/2005/8/quickstyle/simple1" qsCatId="simple" csTypeId="urn:microsoft.com/office/officeart/2005/8/colors/accent1_2" csCatId="accent1" phldr="1"/>
      <dgm:spPr/>
      <dgm:t>
        <a:bodyPr/>
        <a:lstStyle/>
        <a:p>
          <a:endParaRPr lang="it-IT"/>
        </a:p>
      </dgm:t>
    </dgm:pt>
    <dgm:pt modelId="{814871D8-B22C-2148-AE1B-C3169D6ABA7E}">
      <dgm:prSet custT="1"/>
      <dgm:spPr>
        <a:solidFill>
          <a:schemeClr val="accent2">
            <a:lumMod val="20000"/>
            <a:lumOff val="80000"/>
          </a:schemeClr>
        </a:solidFill>
      </dgm:spPr>
      <dgm:t>
        <a:bodyPr/>
        <a:lstStyle/>
        <a:p>
          <a:pPr algn="just">
            <a:lnSpc>
              <a:spcPct val="90000"/>
            </a:lnSpc>
          </a:pPr>
          <a:r>
            <a:rPr lang="it-IT" sz="2800" b="0" i="0" noProof="0" dirty="0">
              <a:effectLst/>
              <a:latin typeface="Calibri" panose="020F0502020204030204" pitchFamily="34" charset="0"/>
              <a:cs typeface="Calibri" panose="020F0502020204030204" pitchFamily="34" charset="0"/>
            </a:rPr>
            <a:t>Un’</a:t>
          </a:r>
          <a:r>
            <a:rPr lang="it-IT" sz="2800" b="1" i="0" noProof="0" dirty="0">
              <a:effectLst/>
              <a:latin typeface="Calibri" panose="020F0502020204030204" pitchFamily="34" charset="0"/>
              <a:cs typeface="Calibri" panose="020F0502020204030204" pitchFamily="34" charset="0"/>
            </a:rPr>
            <a:t>attività</a:t>
          </a:r>
          <a:r>
            <a:rPr lang="it-IT" sz="2800" b="0" i="0" noProof="0" dirty="0">
              <a:effectLst/>
              <a:latin typeface="Calibri" panose="020F0502020204030204" pitchFamily="34" charset="0"/>
              <a:cs typeface="Calibri" panose="020F0502020204030204" pitchFamily="34" charset="0"/>
            </a:rPr>
            <a:t> è una </a:t>
          </a:r>
          <a:r>
            <a:rPr lang="it-IT" sz="2800" b="1" i="0" u="sng" noProof="0" dirty="0">
              <a:effectLst/>
              <a:latin typeface="Calibri" panose="020F0502020204030204" pitchFamily="34" charset="0"/>
              <a:cs typeface="Calibri" panose="020F0502020204030204" pitchFamily="34" charset="0"/>
            </a:rPr>
            <a:t>risorsa</a:t>
          </a:r>
          <a:r>
            <a:rPr lang="it-IT" sz="2800" b="0" i="0" noProof="0" dirty="0">
              <a:effectLst/>
              <a:latin typeface="Calibri" panose="020F0502020204030204" pitchFamily="34" charset="0"/>
              <a:cs typeface="Calibri" panose="020F0502020204030204" pitchFamily="34" charset="0"/>
            </a:rPr>
            <a:t> con un potenziale di servizio o capacità di generare benefici economici che è </a:t>
          </a:r>
          <a:r>
            <a:rPr lang="it-IT" sz="2800" b="0" i="0" u="sng" noProof="0" dirty="0">
              <a:effectLst/>
              <a:latin typeface="Calibri" panose="020F0502020204030204" pitchFamily="34" charset="0"/>
              <a:cs typeface="Calibri" panose="020F0502020204030204" pitchFamily="34" charset="0"/>
            </a:rPr>
            <a:t>attualmente</a:t>
          </a:r>
          <a:r>
            <a:rPr lang="it-IT" sz="2800" b="0" i="0" noProof="0" dirty="0">
              <a:effectLst/>
              <a:latin typeface="Calibri" panose="020F0502020204030204" pitchFamily="34" charset="0"/>
              <a:cs typeface="Calibri" panose="020F0502020204030204" pitchFamily="34" charset="0"/>
            </a:rPr>
            <a:t> </a:t>
          </a:r>
          <a:r>
            <a:rPr lang="it-IT" sz="2800" b="1" i="0" u="sng" noProof="0" dirty="0">
              <a:effectLst/>
              <a:latin typeface="Calibri" panose="020F0502020204030204" pitchFamily="34" charset="0"/>
              <a:cs typeface="Calibri" panose="020F0502020204030204" pitchFamily="34" charset="0"/>
            </a:rPr>
            <a:t>controllata</a:t>
          </a:r>
          <a:r>
            <a:rPr lang="it-IT" sz="2800" b="0" i="0" noProof="0" dirty="0">
              <a:effectLst/>
              <a:latin typeface="Calibri" panose="020F0502020204030204" pitchFamily="34" charset="0"/>
              <a:cs typeface="Calibri" panose="020F0502020204030204" pitchFamily="34" charset="0"/>
            </a:rPr>
            <a:t> da un’amministrazione </a:t>
          </a:r>
          <a:r>
            <a:rPr lang="it-IT" sz="2800" b="0" i="0" u="sng" noProof="0" dirty="0">
              <a:effectLst/>
              <a:latin typeface="Calibri" panose="020F0502020204030204" pitchFamily="34" charset="0"/>
              <a:cs typeface="Calibri" panose="020F0502020204030204" pitchFamily="34" charset="0"/>
            </a:rPr>
            <a:t>come risultato di un’operazione o altro evento passato</a:t>
          </a:r>
          <a:r>
            <a:rPr lang="it-IT" sz="2800" b="0" i="0" noProof="0" dirty="0">
              <a:effectLst/>
              <a:latin typeface="Calibri" panose="020F0502020204030204" pitchFamily="34" charset="0"/>
              <a:cs typeface="Calibri" panose="020F0502020204030204" pitchFamily="34" charset="0"/>
            </a:rPr>
            <a:t>.</a:t>
          </a:r>
          <a:endParaRPr lang="it-IT" sz="2400" b="0" i="0" noProof="0" dirty="0">
            <a:effectLst/>
            <a:latin typeface="Calibri" panose="020F0502020204030204" pitchFamily="34" charset="0"/>
            <a:cs typeface="Calibri" panose="020F0502020204030204" pitchFamily="34" charset="0"/>
          </a:endParaRPr>
        </a:p>
      </dgm:t>
    </dgm:pt>
    <dgm:pt modelId="{BCDAAE0B-E8CE-2A47-AFC2-2EA8404D3635}" type="parTrans" cxnId="{16B52AC8-9EA7-3347-B47E-4D707C041DF5}">
      <dgm:prSet/>
      <dgm:spPr/>
      <dgm:t>
        <a:bodyPr/>
        <a:lstStyle/>
        <a:p>
          <a:endParaRPr lang="it-IT"/>
        </a:p>
      </dgm:t>
    </dgm:pt>
    <dgm:pt modelId="{C59755E3-3838-6943-939E-171B73E289AC}" type="sibTrans" cxnId="{16B52AC8-9EA7-3347-B47E-4D707C041DF5}">
      <dgm:prSet/>
      <dgm:spPr/>
      <dgm:t>
        <a:bodyPr/>
        <a:lstStyle/>
        <a:p>
          <a:endParaRPr lang="it-IT"/>
        </a:p>
      </dgm:t>
    </dgm:pt>
    <dgm:pt modelId="{17E5A974-0163-CE44-8ED1-E53AFE38003A}" type="pres">
      <dgm:prSet presAssocID="{86B2B268-EEE4-6F45-9CC5-97F5D2068451}" presName="Name0" presStyleCnt="0">
        <dgm:presLayoutVars>
          <dgm:chMax val="2"/>
          <dgm:chPref val="2"/>
          <dgm:animLvl val="lvl"/>
        </dgm:presLayoutVars>
      </dgm:prSet>
      <dgm:spPr/>
    </dgm:pt>
    <dgm:pt modelId="{21F91537-CF22-D446-9032-7344E9923403}" type="pres">
      <dgm:prSet presAssocID="{86B2B268-EEE4-6F45-9CC5-97F5D2068451}" presName="LeftText" presStyleLbl="revTx" presStyleIdx="0" presStyleCnt="0">
        <dgm:presLayoutVars>
          <dgm:bulletEnabled val="1"/>
        </dgm:presLayoutVars>
      </dgm:prSet>
      <dgm:spPr/>
    </dgm:pt>
    <dgm:pt modelId="{CD324909-3283-D44C-860A-28F1F2499F40}" type="pres">
      <dgm:prSet presAssocID="{86B2B268-EEE4-6F45-9CC5-97F5D2068451}" presName="LeftNode" presStyleLbl="bgImgPlace1" presStyleIdx="0" presStyleCnt="1" custScaleX="271988" custLinFactNeighborX="2119" custLinFactNeighborY="-23839">
        <dgm:presLayoutVars>
          <dgm:chMax val="2"/>
          <dgm:chPref val="2"/>
        </dgm:presLayoutVars>
      </dgm:prSet>
      <dgm:spPr/>
    </dgm:pt>
  </dgm:ptLst>
  <dgm:cxnLst>
    <dgm:cxn modelId="{302949A0-66C5-5543-843B-ACFF3B7CC055}" type="presOf" srcId="{814871D8-B22C-2148-AE1B-C3169D6ABA7E}" destId="{21F91537-CF22-D446-9032-7344E9923403}" srcOrd="0" destOrd="0" presId="urn:microsoft.com/office/officeart/2009/layout/ReverseList"/>
    <dgm:cxn modelId="{16B52AC8-9EA7-3347-B47E-4D707C041DF5}" srcId="{86B2B268-EEE4-6F45-9CC5-97F5D2068451}" destId="{814871D8-B22C-2148-AE1B-C3169D6ABA7E}" srcOrd="0" destOrd="0" parTransId="{BCDAAE0B-E8CE-2A47-AFC2-2EA8404D3635}" sibTransId="{C59755E3-3838-6943-939E-171B73E289AC}"/>
    <dgm:cxn modelId="{0EBE55E7-0492-6B42-829E-BD6C967994A2}" type="presOf" srcId="{86B2B268-EEE4-6F45-9CC5-97F5D2068451}" destId="{17E5A974-0163-CE44-8ED1-E53AFE38003A}" srcOrd="0" destOrd="0" presId="urn:microsoft.com/office/officeart/2009/layout/ReverseList"/>
    <dgm:cxn modelId="{784FC9F0-4702-4E49-8AD5-2A0043FE5F42}" type="presOf" srcId="{814871D8-B22C-2148-AE1B-C3169D6ABA7E}" destId="{CD324909-3283-D44C-860A-28F1F2499F40}" srcOrd="1" destOrd="0" presId="urn:microsoft.com/office/officeart/2009/layout/ReverseList"/>
    <dgm:cxn modelId="{7CC09A2B-D089-DB49-9680-54D4092A438C}" type="presParOf" srcId="{17E5A974-0163-CE44-8ED1-E53AFE38003A}" destId="{21F91537-CF22-D446-9032-7344E9923403}" srcOrd="0" destOrd="0" presId="urn:microsoft.com/office/officeart/2009/layout/ReverseList"/>
    <dgm:cxn modelId="{FB515F47-3F47-8045-AAB0-FFE680D16BB5}" type="presParOf" srcId="{17E5A974-0163-CE44-8ED1-E53AFE38003A}" destId="{CD324909-3283-D44C-860A-28F1F2499F40}" srcOrd="1" destOrd="0" presId="urn:microsoft.com/office/officeart/2009/layout/Revers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DE118-F43B-5E4A-9010-841E5CDBAD3C}">
      <dsp:nvSpPr>
        <dsp:cNvPr id="0" name=""/>
        <dsp:cNvSpPr/>
      </dsp:nvSpPr>
      <dsp:spPr>
        <a:xfrm>
          <a:off x="0" y="458818"/>
          <a:ext cx="6949440" cy="9360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it-IT" sz="4000" kern="1200" noProof="0" dirty="0"/>
            <a:t>Il Quadro concettuale</a:t>
          </a:r>
        </a:p>
      </dsp:txBody>
      <dsp:txXfrm>
        <a:off x="45692" y="504510"/>
        <a:ext cx="6858056" cy="844616"/>
      </dsp:txXfrm>
    </dsp:sp>
    <dsp:sp modelId="{932A651E-5A85-8948-AA28-8FCD691B6E45}">
      <dsp:nvSpPr>
        <dsp:cNvPr id="0" name=""/>
        <dsp:cNvSpPr/>
      </dsp:nvSpPr>
      <dsp:spPr>
        <a:xfrm>
          <a:off x="0" y="1394818"/>
          <a:ext cx="6949440" cy="1945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645" tIns="50800" rIns="284480" bIns="50800" numCol="1" spcCol="1270" anchor="t" anchorCtr="0">
          <a:noAutofit/>
        </a:bodyPr>
        <a:lstStyle/>
        <a:p>
          <a:pPr marL="285750" lvl="1" indent="-285750" algn="l" defTabSz="1377950">
            <a:lnSpc>
              <a:spcPct val="90000"/>
            </a:lnSpc>
            <a:spcBef>
              <a:spcPct val="0"/>
            </a:spcBef>
            <a:spcAft>
              <a:spcPct val="20000"/>
            </a:spcAft>
            <a:buChar char="•"/>
          </a:pPr>
          <a:r>
            <a:rPr lang="it-IT" sz="3100" kern="1200" noProof="0" dirty="0"/>
            <a:t>Funzioni e struttura</a:t>
          </a:r>
        </a:p>
        <a:p>
          <a:pPr marL="285750" lvl="1" indent="-285750" algn="l" defTabSz="1377950">
            <a:lnSpc>
              <a:spcPct val="90000"/>
            </a:lnSpc>
            <a:spcBef>
              <a:spcPct val="0"/>
            </a:spcBef>
            <a:spcAft>
              <a:spcPct val="20000"/>
            </a:spcAft>
            <a:buChar char="•"/>
          </a:pPr>
          <a:r>
            <a:rPr lang="it-IT" sz="3100" kern="1200" noProof="0" dirty="0"/>
            <a:t>Il vocabolario, la grammatica e la sintassi </a:t>
          </a:r>
          <a:r>
            <a:rPr lang="it-IT" sz="3100" i="1" kern="1200" noProof="0" dirty="0" err="1"/>
            <a:t>accrual</a:t>
          </a:r>
          <a:endParaRPr lang="it-IT" sz="3100" i="1" kern="1200" noProof="0" dirty="0"/>
        </a:p>
        <a:p>
          <a:pPr marL="285750" lvl="1" indent="-285750" algn="l" defTabSz="1377950">
            <a:lnSpc>
              <a:spcPct val="90000"/>
            </a:lnSpc>
            <a:spcBef>
              <a:spcPct val="0"/>
            </a:spcBef>
            <a:spcAft>
              <a:spcPct val="20000"/>
            </a:spcAft>
            <a:buChar char="•"/>
          </a:pPr>
          <a:r>
            <a:rPr lang="it-IT" sz="3100" kern="1200" noProof="0" dirty="0"/>
            <a:t>Alcune definizioni</a:t>
          </a:r>
        </a:p>
      </dsp:txBody>
      <dsp:txXfrm>
        <a:off x="0" y="1394818"/>
        <a:ext cx="6949440" cy="1945800"/>
      </dsp:txXfrm>
    </dsp:sp>
    <dsp:sp modelId="{097C5711-836B-D74A-9F3D-45369F5FF642}">
      <dsp:nvSpPr>
        <dsp:cNvPr id="0" name=""/>
        <dsp:cNvSpPr/>
      </dsp:nvSpPr>
      <dsp:spPr>
        <a:xfrm>
          <a:off x="0" y="3340618"/>
          <a:ext cx="6949440" cy="936000"/>
        </a:xfrm>
        <a:prstGeom prst="roundRect">
          <a:avLst/>
        </a:prstGeom>
        <a:solidFill>
          <a:schemeClr val="accent2">
            <a:hueOff val="-5175945"/>
            <a:satOff val="22930"/>
            <a:lumOff val="-843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it-IT" sz="4000" kern="1200" noProof="0" dirty="0"/>
            <a:t>I principali contenuti degli ITAS</a:t>
          </a:r>
        </a:p>
      </dsp:txBody>
      <dsp:txXfrm>
        <a:off x="45692" y="3386310"/>
        <a:ext cx="6858056" cy="844616"/>
      </dsp:txXfrm>
    </dsp:sp>
    <dsp:sp modelId="{B68F13CE-6DA3-164E-B7EA-CBB2E95AC5A5}">
      <dsp:nvSpPr>
        <dsp:cNvPr id="0" name=""/>
        <dsp:cNvSpPr/>
      </dsp:nvSpPr>
      <dsp:spPr>
        <a:xfrm>
          <a:off x="0" y="4391819"/>
          <a:ext cx="6949440" cy="936000"/>
        </a:xfrm>
        <a:prstGeom prst="roundRect">
          <a:avLst/>
        </a:prstGeom>
        <a:solidFill>
          <a:schemeClr val="accent2">
            <a:hueOff val="-10351890"/>
            <a:satOff val="45859"/>
            <a:lumOff val="-1686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it-IT" sz="4000" kern="1200" noProof="0" dirty="0"/>
            <a:t>Considerazioni conclusive</a:t>
          </a:r>
        </a:p>
      </dsp:txBody>
      <dsp:txXfrm>
        <a:off x="45692" y="4437511"/>
        <a:ext cx="6858056" cy="84461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DD9288-62D2-2C44-9ED4-FCDB951267F6}">
      <dsp:nvSpPr>
        <dsp:cNvPr id="0" name=""/>
        <dsp:cNvSpPr/>
      </dsp:nvSpPr>
      <dsp:spPr>
        <a:xfrm>
          <a:off x="-102195" y="0"/>
          <a:ext cx="6833509" cy="2145966"/>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it-IT" sz="2800" b="0" i="0" kern="1200" noProof="0" dirty="0">
              <a:effectLst/>
              <a:latin typeface="Aptos" panose="020B0004020202020204" pitchFamily="34" charset="0"/>
              <a:cs typeface="Calibri" panose="020F0502020204030204" pitchFamily="34" charset="0"/>
            </a:rPr>
            <a:t>Per</a:t>
          </a:r>
          <a:r>
            <a:rPr lang="it-IT" sz="2800" b="0" i="0" kern="1200" baseline="0" noProof="0" dirty="0">
              <a:effectLst/>
              <a:latin typeface="Aptos" panose="020B0004020202020204" pitchFamily="34" charset="0"/>
              <a:cs typeface="Calibri" panose="020F0502020204030204" pitchFamily="34" charset="0"/>
            </a:rPr>
            <a:t> benefici economici si intende la capacità di generare flussi di cassa positivi netti.</a:t>
          </a:r>
          <a:endParaRPr lang="it-IT" sz="2800" kern="1200" noProof="0" dirty="0">
            <a:latin typeface="Aptos" panose="020B0004020202020204" pitchFamily="34" charset="0"/>
          </a:endParaRPr>
        </a:p>
      </dsp:txBody>
      <dsp:txXfrm>
        <a:off x="-39342" y="62853"/>
        <a:ext cx="4615486" cy="2020260"/>
      </dsp:txXfrm>
    </dsp:sp>
    <dsp:sp modelId="{D02D8F17-B0EA-134B-9D41-B69062EC6D5B}">
      <dsp:nvSpPr>
        <dsp:cNvPr id="0" name=""/>
        <dsp:cNvSpPr/>
      </dsp:nvSpPr>
      <dsp:spPr>
        <a:xfrm>
          <a:off x="899328" y="2622847"/>
          <a:ext cx="7242290" cy="2145966"/>
        </a:xfrm>
        <a:prstGeom prst="roundRect">
          <a:avLst>
            <a:gd name="adj" fmla="val 10000"/>
          </a:avLst>
        </a:prstGeom>
        <a:solidFill>
          <a:schemeClr val="accent5">
            <a:hueOff val="-239873"/>
            <a:satOff val="-8897"/>
            <a:lumOff val="14117"/>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it-IT" sz="2500" kern="1200" noProof="0" dirty="0">
              <a:latin typeface="Aptos" panose="020B0004020202020204" pitchFamily="34" charset="0"/>
            </a:rPr>
            <a:t>Per potenziale di servizio s’intende la capacità di contribuire al conseguimento degli obiettivi di un’amministrazione pubblica. </a:t>
          </a:r>
          <a:endParaRPr lang="it-IT" sz="2500" b="0" i="0" kern="1200" noProof="0" dirty="0">
            <a:effectLst/>
            <a:latin typeface="Aptos" panose="020B0004020202020204" pitchFamily="34" charset="0"/>
            <a:cs typeface="Calibri" panose="020F0502020204030204" pitchFamily="34" charset="0"/>
          </a:endParaRPr>
        </a:p>
      </dsp:txBody>
      <dsp:txXfrm>
        <a:off x="962181" y="2685700"/>
        <a:ext cx="4360213" cy="2020260"/>
      </dsp:txXfrm>
    </dsp:sp>
    <dsp:sp modelId="{72B9AF80-CF92-AE46-BE61-4E06C72806FD}">
      <dsp:nvSpPr>
        <dsp:cNvPr id="0" name=""/>
        <dsp:cNvSpPr/>
      </dsp:nvSpPr>
      <dsp:spPr>
        <a:xfrm>
          <a:off x="5336436" y="1686967"/>
          <a:ext cx="1394878" cy="1394878"/>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it-IT" sz="3600" kern="1200" noProof="0" dirty="0"/>
        </a:p>
      </dsp:txBody>
      <dsp:txXfrm>
        <a:off x="5650284" y="1686967"/>
        <a:ext cx="767182" cy="104964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C5E725-3C9E-6749-AE11-9B7340E9BC9D}">
      <dsp:nvSpPr>
        <dsp:cNvPr id="0" name=""/>
        <dsp:cNvSpPr/>
      </dsp:nvSpPr>
      <dsp:spPr>
        <a:xfrm>
          <a:off x="4346384" y="2959419"/>
          <a:ext cx="1959388" cy="1668070"/>
        </a:xfrm>
        <a:prstGeom prst="ellipse">
          <a:avLst/>
        </a:prstGeom>
        <a:solidFill>
          <a:srgbClr val="FF000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it-IT" sz="2600" kern="1200" noProof="0" dirty="0"/>
            <a:t>Controllo</a:t>
          </a:r>
        </a:p>
      </dsp:txBody>
      <dsp:txXfrm>
        <a:off x="4633330" y="3203702"/>
        <a:ext cx="1385496" cy="1179504"/>
      </dsp:txXfrm>
    </dsp:sp>
    <dsp:sp modelId="{77C6EBA2-61DC-F44C-BEDF-7A067E36F94B}">
      <dsp:nvSpPr>
        <dsp:cNvPr id="0" name=""/>
        <dsp:cNvSpPr/>
      </dsp:nvSpPr>
      <dsp:spPr>
        <a:xfrm rot="12900000">
          <a:off x="1916187" y="1917880"/>
          <a:ext cx="3032352" cy="81968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E2D76FA-91BD-2D44-AFDF-1AE88EC6D622}">
      <dsp:nvSpPr>
        <dsp:cNvPr id="0" name=""/>
        <dsp:cNvSpPr/>
      </dsp:nvSpPr>
      <dsp:spPr>
        <a:xfrm>
          <a:off x="159726" y="278092"/>
          <a:ext cx="3562372" cy="2290086"/>
        </a:xfrm>
        <a:prstGeom prst="roundRect">
          <a:avLst>
            <a:gd name="adj" fmla="val 10000"/>
          </a:avLst>
        </a:prstGeom>
        <a:solidFill>
          <a:schemeClr val="accent2">
            <a:lumMod val="20000"/>
            <a:lumOff val="80000"/>
          </a:schemeClr>
        </a:solidFill>
        <a:ln w="2857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it-IT" sz="2000" kern="1200" noProof="0" dirty="0">
              <a:solidFill>
                <a:srgbClr val="FF0000"/>
              </a:solidFill>
              <a:latin typeface="Aptos" panose="020B0004020202020204" pitchFamily="34" charset="0"/>
            </a:rPr>
            <a:t>Capacità di utilizzare la risorsa (o di indirizzarne l’utilizzo da parte di terzi) in modo tale da godere del potenziale di servizio o dei benefici economici da questa derivanti.</a:t>
          </a:r>
        </a:p>
      </dsp:txBody>
      <dsp:txXfrm>
        <a:off x="226800" y="345166"/>
        <a:ext cx="3428224" cy="2155938"/>
      </dsp:txXfrm>
    </dsp:sp>
    <dsp:sp modelId="{E0649683-A944-E647-818A-1858A9C25C25}">
      <dsp:nvSpPr>
        <dsp:cNvPr id="0" name=""/>
        <dsp:cNvSpPr/>
      </dsp:nvSpPr>
      <dsp:spPr>
        <a:xfrm rot="19500000">
          <a:off x="5690488" y="1882937"/>
          <a:ext cx="3032352" cy="81968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7BF7395-8772-6E4E-A2B6-A5267D4CA4AE}">
      <dsp:nvSpPr>
        <dsp:cNvPr id="0" name=""/>
        <dsp:cNvSpPr/>
      </dsp:nvSpPr>
      <dsp:spPr>
        <a:xfrm>
          <a:off x="6930059" y="278092"/>
          <a:ext cx="3562372" cy="2290086"/>
        </a:xfrm>
        <a:prstGeom prst="roundRect">
          <a:avLst>
            <a:gd name="adj" fmla="val 10000"/>
          </a:avLst>
        </a:prstGeom>
        <a:solidFill>
          <a:schemeClr val="accent3">
            <a:lumMod val="90000"/>
          </a:schemeClr>
        </a:solidFill>
        <a:ln w="1905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it-IT" sz="1800" kern="1200" noProof="0" dirty="0">
              <a:solidFill>
                <a:srgbClr val="002060"/>
              </a:solidFill>
              <a:latin typeface="Aptos" panose="020B0004020202020204" pitchFamily="34" charset="0"/>
            </a:rPr>
            <a:t>Condizione attuale che deriva da un’operazione o altro evento </a:t>
          </a:r>
          <a:r>
            <a:rPr lang="it-IT" sz="1800" u="sng" kern="1200" noProof="0" dirty="0">
              <a:solidFill>
                <a:srgbClr val="002060"/>
              </a:solidFill>
              <a:latin typeface="Aptos" panose="020B0004020202020204" pitchFamily="34" charset="0"/>
            </a:rPr>
            <a:t>passato</a:t>
          </a:r>
          <a:r>
            <a:rPr lang="it-IT" sz="1800" kern="1200" noProof="0" dirty="0">
              <a:solidFill>
                <a:srgbClr val="002060"/>
              </a:solidFill>
              <a:latin typeface="Aptos" panose="020B0004020202020204" pitchFamily="34" charset="0"/>
            </a:rPr>
            <a:t>: operazioni di scambio con terze parti,  produzione interna, o operazioni con terze parti non aventi carattere di scambio.</a:t>
          </a:r>
        </a:p>
      </dsp:txBody>
      <dsp:txXfrm>
        <a:off x="6997133" y="345166"/>
        <a:ext cx="3428224" cy="215593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324909-3283-D44C-860A-28F1F2499F40}">
      <dsp:nvSpPr>
        <dsp:cNvPr id="0" name=""/>
        <dsp:cNvSpPr/>
      </dsp:nvSpPr>
      <dsp:spPr>
        <a:xfrm>
          <a:off x="2304735" y="0"/>
          <a:ext cx="4683443" cy="3446273"/>
        </a:xfrm>
        <a:prstGeom prst="roundRect">
          <a:avLst>
            <a:gd name="adj" fmla="val 16670"/>
          </a:avLst>
        </a:prstGeom>
        <a:solidFill>
          <a:schemeClr val="accent2">
            <a:lumMod val="20000"/>
            <a:lumOff val="8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77800" rIns="106680" bIns="177800" numCol="1" spcCol="1270" anchor="t" anchorCtr="0">
          <a:noAutofit/>
        </a:bodyPr>
        <a:lstStyle/>
        <a:p>
          <a:pPr marL="0" lvl="0" indent="0" algn="just" defTabSz="1244600">
            <a:lnSpc>
              <a:spcPct val="90000"/>
            </a:lnSpc>
            <a:spcBef>
              <a:spcPct val="0"/>
            </a:spcBef>
            <a:spcAft>
              <a:spcPct val="35000"/>
            </a:spcAft>
            <a:buNone/>
          </a:pPr>
          <a:r>
            <a:rPr lang="it-IT" sz="2800" b="0" i="0" kern="1200" noProof="0" dirty="0">
              <a:effectLst/>
              <a:latin typeface="Calibri" panose="020F0502020204030204" pitchFamily="34" charset="0"/>
              <a:cs typeface="Calibri" panose="020F0502020204030204" pitchFamily="34" charset="0"/>
            </a:rPr>
            <a:t>Una </a:t>
          </a:r>
          <a:r>
            <a:rPr lang="it-IT" sz="2800" b="1" i="0" kern="1200" noProof="0" dirty="0">
              <a:effectLst/>
              <a:latin typeface="Calibri" panose="020F0502020204030204" pitchFamily="34" charset="0"/>
              <a:cs typeface="Calibri" panose="020F0502020204030204" pitchFamily="34" charset="0"/>
            </a:rPr>
            <a:t>passività</a:t>
          </a:r>
          <a:r>
            <a:rPr lang="it-IT" sz="2800" b="0" i="0" kern="1200" noProof="0" dirty="0">
              <a:effectLst/>
              <a:latin typeface="Calibri" panose="020F0502020204030204" pitchFamily="34" charset="0"/>
              <a:cs typeface="Calibri" panose="020F0502020204030204" pitchFamily="34" charset="0"/>
            </a:rPr>
            <a:t> è un’obbligazione attuale di un’amministrazione pubblica che richiede un trasferimento di risorse ed è il </a:t>
          </a:r>
          <a:r>
            <a:rPr lang="it-IT" sz="2800" b="0" i="0" u="sng" kern="1200" noProof="0" dirty="0">
              <a:effectLst/>
              <a:latin typeface="Calibri" panose="020F0502020204030204" pitchFamily="34" charset="0"/>
              <a:cs typeface="Calibri" panose="020F0502020204030204" pitchFamily="34" charset="0"/>
            </a:rPr>
            <a:t>risultato di un’operazione o altro evento passato</a:t>
          </a:r>
          <a:r>
            <a:rPr lang="it-IT" sz="2800" b="0" i="0" kern="1200" noProof="0" dirty="0">
              <a:effectLst/>
              <a:latin typeface="Calibri" panose="020F0502020204030204" pitchFamily="34" charset="0"/>
              <a:cs typeface="Calibri" panose="020F0502020204030204" pitchFamily="34" charset="0"/>
            </a:rPr>
            <a:t>.</a:t>
          </a:r>
        </a:p>
      </dsp:txBody>
      <dsp:txXfrm>
        <a:off x="2472998" y="168263"/>
        <a:ext cx="4346917" cy="310974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93EF11-6260-E940-A351-CE1CFAE7A7F6}">
      <dsp:nvSpPr>
        <dsp:cNvPr id="0" name=""/>
        <dsp:cNvSpPr/>
      </dsp:nvSpPr>
      <dsp:spPr>
        <a:xfrm>
          <a:off x="4174798" y="1652050"/>
          <a:ext cx="1593625" cy="1593625"/>
        </a:xfrm>
        <a:prstGeom prst="ellipse">
          <a:avLst/>
        </a:prstGeom>
        <a:solidFill>
          <a:srgbClr val="FF000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it-IT" sz="1600" kern="1200" noProof="0" dirty="0">
              <a:latin typeface="Aptos" panose="020B0004020202020204" pitchFamily="34" charset="0"/>
            </a:rPr>
            <a:t>Obbligazioni verso terzi</a:t>
          </a:r>
        </a:p>
      </dsp:txBody>
      <dsp:txXfrm>
        <a:off x="4408179" y="1885431"/>
        <a:ext cx="1126863" cy="1126863"/>
      </dsp:txXfrm>
    </dsp:sp>
    <dsp:sp modelId="{37B887E5-C3BA-DC4A-B2F0-F21A29F620E8}">
      <dsp:nvSpPr>
        <dsp:cNvPr id="0" name=""/>
        <dsp:cNvSpPr/>
      </dsp:nvSpPr>
      <dsp:spPr>
        <a:xfrm rot="16200000">
          <a:off x="4890139" y="1558370"/>
          <a:ext cx="162942" cy="24417"/>
        </a:xfrm>
        <a:custGeom>
          <a:avLst/>
          <a:gdLst/>
          <a:ahLst/>
          <a:cxnLst/>
          <a:rect l="0" t="0" r="0" b="0"/>
          <a:pathLst>
            <a:path>
              <a:moveTo>
                <a:pt x="0" y="12208"/>
              </a:moveTo>
              <a:lnTo>
                <a:pt x="162942" y="12208"/>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4967537" y="1566505"/>
        <a:ext cx="8147" cy="8147"/>
      </dsp:txXfrm>
    </dsp:sp>
    <dsp:sp modelId="{77AE3DB2-9900-434C-BB80-C9990E307C2E}">
      <dsp:nvSpPr>
        <dsp:cNvPr id="0" name=""/>
        <dsp:cNvSpPr/>
      </dsp:nvSpPr>
      <dsp:spPr>
        <a:xfrm>
          <a:off x="4174798" y="-104517"/>
          <a:ext cx="1593625" cy="1593625"/>
        </a:xfrm>
        <a:prstGeom prst="ellipse">
          <a:avLst/>
        </a:prstGeom>
        <a:solidFill>
          <a:schemeClr val="accent3">
            <a:lumMod val="9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kern="1200" noProof="0" dirty="0">
              <a:solidFill>
                <a:srgbClr val="002060"/>
              </a:solidFill>
              <a:latin typeface="Aptos" panose="020B0004020202020204" pitchFamily="34" charset="0"/>
              <a:cs typeface="Calibri" panose="020F0502020204030204" pitchFamily="34" charset="0"/>
            </a:rPr>
            <a:t>pagare somme di denaro</a:t>
          </a:r>
          <a:endParaRPr lang="it-IT" sz="1800" kern="1200" noProof="0" dirty="0">
            <a:solidFill>
              <a:srgbClr val="002060"/>
            </a:solidFill>
            <a:latin typeface="Aptos" panose="020B0004020202020204" pitchFamily="34" charset="0"/>
          </a:endParaRPr>
        </a:p>
      </dsp:txBody>
      <dsp:txXfrm>
        <a:off x="4408179" y="128864"/>
        <a:ext cx="1126863" cy="1126863"/>
      </dsp:txXfrm>
    </dsp:sp>
    <dsp:sp modelId="{331FCB9D-9FA5-C845-9590-931BEF99E13E}">
      <dsp:nvSpPr>
        <dsp:cNvPr id="0" name=""/>
        <dsp:cNvSpPr/>
      </dsp:nvSpPr>
      <dsp:spPr>
        <a:xfrm rot="70686">
          <a:off x="5768180" y="2460374"/>
          <a:ext cx="713647" cy="24417"/>
        </a:xfrm>
        <a:custGeom>
          <a:avLst/>
          <a:gdLst/>
          <a:ahLst/>
          <a:cxnLst/>
          <a:rect l="0" t="0" r="0" b="0"/>
          <a:pathLst>
            <a:path>
              <a:moveTo>
                <a:pt x="0" y="12208"/>
              </a:moveTo>
              <a:lnTo>
                <a:pt x="713647" y="12208"/>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6107162" y="2454741"/>
        <a:ext cx="35682" cy="35682"/>
      </dsp:txXfrm>
    </dsp:sp>
    <dsp:sp modelId="{862FEBFD-AF1A-0B46-B583-B9AED1A8AF4C}">
      <dsp:nvSpPr>
        <dsp:cNvPr id="0" name=""/>
        <dsp:cNvSpPr/>
      </dsp:nvSpPr>
      <dsp:spPr>
        <a:xfrm>
          <a:off x="6481527" y="1439343"/>
          <a:ext cx="2124838" cy="2124838"/>
        </a:xfrm>
        <a:prstGeom prst="ellipse">
          <a:avLst/>
        </a:prstGeom>
        <a:solidFill>
          <a:schemeClr val="accent2">
            <a:lumMod val="20000"/>
            <a:lumOff val="80000"/>
          </a:schemeClr>
        </a:solidFill>
        <a:ln w="1905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kern="1200" noProof="0" dirty="0">
              <a:solidFill>
                <a:srgbClr val="002060"/>
              </a:solidFill>
              <a:latin typeface="Aptos" panose="020B0004020202020204" pitchFamily="34" charset="0"/>
              <a:cs typeface="Calibri" panose="020F0502020204030204" pitchFamily="34" charset="0"/>
            </a:rPr>
            <a:t>trasferire una risorsa se si verifica uno specifico evento futuro incerto</a:t>
          </a:r>
          <a:endParaRPr lang="it-IT" sz="1800" kern="1200" noProof="0" dirty="0">
            <a:latin typeface="Aptos" panose="020B0004020202020204" pitchFamily="34" charset="0"/>
          </a:endParaRPr>
        </a:p>
      </dsp:txBody>
      <dsp:txXfrm>
        <a:off x="6792702" y="1750518"/>
        <a:ext cx="1502488" cy="1502488"/>
      </dsp:txXfrm>
    </dsp:sp>
    <dsp:sp modelId="{44741E26-5DD1-BF49-9DFB-E46078D45083}">
      <dsp:nvSpPr>
        <dsp:cNvPr id="0" name=""/>
        <dsp:cNvSpPr/>
      </dsp:nvSpPr>
      <dsp:spPr>
        <a:xfrm rot="5400000">
          <a:off x="4890139" y="3314938"/>
          <a:ext cx="162942" cy="24417"/>
        </a:xfrm>
        <a:custGeom>
          <a:avLst/>
          <a:gdLst/>
          <a:ahLst/>
          <a:cxnLst/>
          <a:rect l="0" t="0" r="0" b="0"/>
          <a:pathLst>
            <a:path>
              <a:moveTo>
                <a:pt x="0" y="12208"/>
              </a:moveTo>
              <a:lnTo>
                <a:pt x="162942" y="12208"/>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4967537" y="3323073"/>
        <a:ext cx="8147" cy="8147"/>
      </dsp:txXfrm>
    </dsp:sp>
    <dsp:sp modelId="{CEF0AF7D-E9FA-4A46-9042-447217416A04}">
      <dsp:nvSpPr>
        <dsp:cNvPr id="0" name=""/>
        <dsp:cNvSpPr/>
      </dsp:nvSpPr>
      <dsp:spPr>
        <a:xfrm>
          <a:off x="4174798" y="3408618"/>
          <a:ext cx="1593625" cy="1593625"/>
        </a:xfrm>
        <a:prstGeom prst="ellipse">
          <a:avLst/>
        </a:prstGeom>
        <a:solidFill>
          <a:schemeClr val="accent3">
            <a:lumMod val="9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it-IT" sz="1600" kern="1200" noProof="0" dirty="0">
              <a:solidFill>
                <a:schemeClr val="tx1"/>
              </a:solidFill>
              <a:latin typeface="Aptos" panose="020B0004020202020204" pitchFamily="34" charset="0"/>
              <a:cs typeface="Calibri" panose="020F0502020204030204" pitchFamily="34" charset="0"/>
            </a:rPr>
            <a:t>consegnare beni o fornire servizi</a:t>
          </a:r>
          <a:endParaRPr lang="it-IT" sz="1600" kern="1200" noProof="0" dirty="0">
            <a:latin typeface="Aptos" panose="020B0004020202020204" pitchFamily="34" charset="0"/>
          </a:endParaRPr>
        </a:p>
      </dsp:txBody>
      <dsp:txXfrm>
        <a:off x="4408179" y="3641999"/>
        <a:ext cx="1126863" cy="1126863"/>
      </dsp:txXfrm>
    </dsp:sp>
    <dsp:sp modelId="{5ABFFA1B-302A-5B43-BA5F-740628BD7560}">
      <dsp:nvSpPr>
        <dsp:cNvPr id="0" name=""/>
        <dsp:cNvSpPr/>
      </dsp:nvSpPr>
      <dsp:spPr>
        <a:xfrm rot="10800000">
          <a:off x="3535909" y="2436654"/>
          <a:ext cx="638888" cy="24417"/>
        </a:xfrm>
        <a:custGeom>
          <a:avLst/>
          <a:gdLst/>
          <a:ahLst/>
          <a:cxnLst/>
          <a:rect l="0" t="0" r="0" b="0"/>
          <a:pathLst>
            <a:path>
              <a:moveTo>
                <a:pt x="0" y="12208"/>
              </a:moveTo>
              <a:lnTo>
                <a:pt x="638888" y="12208"/>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rot="10800000">
        <a:off x="3839381" y="2432891"/>
        <a:ext cx="31944" cy="31944"/>
      </dsp:txXfrm>
    </dsp:sp>
    <dsp:sp modelId="{4DC42879-43C9-A041-B853-913F3665A891}">
      <dsp:nvSpPr>
        <dsp:cNvPr id="0" name=""/>
        <dsp:cNvSpPr/>
      </dsp:nvSpPr>
      <dsp:spPr>
        <a:xfrm>
          <a:off x="1411070" y="1386444"/>
          <a:ext cx="2124838" cy="2124838"/>
        </a:xfrm>
        <a:prstGeom prst="ellipse">
          <a:avLst/>
        </a:prstGeom>
        <a:solidFill>
          <a:schemeClr val="accent2">
            <a:lumMod val="20000"/>
            <a:lumOff val="80000"/>
          </a:schemeClr>
        </a:solidFill>
        <a:ln w="1905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it-IT" sz="2000" kern="1200" noProof="0" dirty="0">
              <a:solidFill>
                <a:srgbClr val="002060"/>
              </a:solidFill>
              <a:latin typeface="Aptos" panose="020B0004020202020204" pitchFamily="34" charset="0"/>
              <a:cs typeface="Calibri" panose="020F0502020204030204" pitchFamily="34" charset="0"/>
            </a:rPr>
            <a:t>scambiare risorse con un'altra parte a condizioni sfavorevoli </a:t>
          </a:r>
          <a:endParaRPr lang="it-IT" sz="2000" kern="1200" noProof="0" dirty="0">
            <a:latin typeface="Aptos" panose="020B0004020202020204" pitchFamily="34" charset="0"/>
          </a:endParaRPr>
        </a:p>
      </dsp:txBody>
      <dsp:txXfrm>
        <a:off x="1722245" y="1697619"/>
        <a:ext cx="1502488" cy="150248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FA8EA7-3337-6E40-BED4-070D039F5CC9}">
      <dsp:nvSpPr>
        <dsp:cNvPr id="0" name=""/>
        <dsp:cNvSpPr/>
      </dsp:nvSpPr>
      <dsp:spPr>
        <a:xfrm>
          <a:off x="1262" y="825925"/>
          <a:ext cx="4922822" cy="28511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it-IT" sz="2800" kern="1200" noProof="0" dirty="0"/>
            <a:t>Gli oneri sono </a:t>
          </a:r>
          <a:r>
            <a:rPr lang="it-IT" sz="2800" b="1" kern="1200" noProof="0" dirty="0">
              <a:solidFill>
                <a:srgbClr val="002060"/>
              </a:solidFill>
            </a:rPr>
            <a:t>decrementi nel patrimonio netto </a:t>
          </a:r>
          <a:r>
            <a:rPr lang="it-IT" sz="2800" kern="1200" noProof="0" dirty="0"/>
            <a:t>di un’amministrazione pubblica, diversi da quelli derivanti da devoluzioni di mezzi propri, che hanno origine da operazioni non di scambio. </a:t>
          </a:r>
        </a:p>
      </dsp:txBody>
      <dsp:txXfrm>
        <a:off x="84768" y="909431"/>
        <a:ext cx="4755810" cy="2684094"/>
      </dsp:txXfrm>
    </dsp:sp>
    <dsp:sp modelId="{4FB3B461-2FD0-AC41-9D88-39CDE7FEDB7F}">
      <dsp:nvSpPr>
        <dsp:cNvPr id="0" name=""/>
        <dsp:cNvSpPr/>
      </dsp:nvSpPr>
      <dsp:spPr>
        <a:xfrm>
          <a:off x="5416366" y="825925"/>
          <a:ext cx="4922822" cy="279891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it-IT" sz="2800" kern="1200" noProof="0" dirty="0"/>
            <a:t>I costi sono </a:t>
          </a:r>
          <a:r>
            <a:rPr lang="it-IT" sz="2800" b="1" kern="1200" noProof="0" dirty="0">
              <a:solidFill>
                <a:srgbClr val="002060"/>
              </a:solidFill>
            </a:rPr>
            <a:t>decrementi nel patrimonio netto </a:t>
          </a:r>
          <a:r>
            <a:rPr lang="it-IT" sz="2800" kern="1200" noProof="0" dirty="0"/>
            <a:t>di un’amministrazione pubblica diversi da quelli derivanti da devoluzioni di mezzi propri e dagli oneri. </a:t>
          </a:r>
        </a:p>
      </dsp:txBody>
      <dsp:txXfrm>
        <a:off x="5498343" y="907902"/>
        <a:ext cx="4758868" cy="263495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FA8EA7-3337-6E40-BED4-070D039F5CC9}">
      <dsp:nvSpPr>
        <dsp:cNvPr id="0" name=""/>
        <dsp:cNvSpPr/>
      </dsp:nvSpPr>
      <dsp:spPr>
        <a:xfrm>
          <a:off x="2061" y="754306"/>
          <a:ext cx="5322763" cy="27195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34290" rIns="51435" bIns="34290" numCol="1" spcCol="1270" anchor="ctr" anchorCtr="0">
          <a:noAutofit/>
        </a:bodyPr>
        <a:lstStyle/>
        <a:p>
          <a:pPr marL="0" lvl="0" indent="0" algn="ctr" defTabSz="1200150">
            <a:lnSpc>
              <a:spcPct val="90000"/>
            </a:lnSpc>
            <a:spcBef>
              <a:spcPct val="0"/>
            </a:spcBef>
            <a:spcAft>
              <a:spcPct val="35000"/>
            </a:spcAft>
            <a:buNone/>
          </a:pPr>
          <a:r>
            <a:rPr lang="it-IT" sz="2700" kern="1200" noProof="0" dirty="0"/>
            <a:t> I proventi sono </a:t>
          </a:r>
          <a:r>
            <a:rPr lang="it-IT" sz="2700" b="1" kern="1200" noProof="0" dirty="0">
              <a:solidFill>
                <a:srgbClr val="002060"/>
              </a:solidFill>
            </a:rPr>
            <a:t>incrementi nel patrimonio netto</a:t>
          </a:r>
          <a:r>
            <a:rPr lang="it-IT" sz="2700" kern="1200" noProof="0" dirty="0"/>
            <a:t> di un’amministrazione pubblica, diversi da quelli derivanti da conferimenti di mezzi propri, che hanno origine da operazioni non di scambio.</a:t>
          </a:r>
        </a:p>
      </dsp:txBody>
      <dsp:txXfrm>
        <a:off x="81712" y="833957"/>
        <a:ext cx="5163461" cy="2560198"/>
      </dsp:txXfrm>
    </dsp:sp>
    <dsp:sp modelId="{4FB3B461-2FD0-AC41-9D88-39CDE7FEDB7F}">
      <dsp:nvSpPr>
        <dsp:cNvPr id="0" name=""/>
        <dsp:cNvSpPr/>
      </dsp:nvSpPr>
      <dsp:spPr>
        <a:xfrm>
          <a:off x="5777441" y="780071"/>
          <a:ext cx="5440106" cy="265503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34290" rIns="51435" bIns="34290" numCol="1" spcCol="1270" anchor="ctr" anchorCtr="0">
          <a:noAutofit/>
        </a:bodyPr>
        <a:lstStyle/>
        <a:p>
          <a:pPr marL="0" lvl="0" indent="0" algn="ctr" defTabSz="1200150">
            <a:lnSpc>
              <a:spcPct val="90000"/>
            </a:lnSpc>
            <a:spcBef>
              <a:spcPct val="0"/>
            </a:spcBef>
            <a:spcAft>
              <a:spcPct val="35000"/>
            </a:spcAft>
            <a:buNone/>
          </a:pPr>
          <a:r>
            <a:rPr lang="it-IT" sz="2700" kern="1200" noProof="0" dirty="0"/>
            <a:t>I ricavi sono </a:t>
          </a:r>
          <a:r>
            <a:rPr lang="it-IT" sz="2700" b="1" kern="1200" noProof="0" dirty="0">
              <a:solidFill>
                <a:srgbClr val="002060"/>
              </a:solidFill>
            </a:rPr>
            <a:t>incrementi nel patrimonio netto </a:t>
          </a:r>
          <a:r>
            <a:rPr lang="it-IT" sz="2700" kern="1200" noProof="0" dirty="0"/>
            <a:t>di un’amministrazione pubblica diversi da quelli derivanti da conferimenti di mezzi propri e dai proventi. </a:t>
          </a:r>
        </a:p>
      </dsp:txBody>
      <dsp:txXfrm>
        <a:off x="5855204" y="857834"/>
        <a:ext cx="5284580" cy="249950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5FC9A1-C083-CA42-A9F3-BD17D1679FE3}">
      <dsp:nvSpPr>
        <dsp:cNvPr id="0" name=""/>
        <dsp:cNvSpPr/>
      </dsp:nvSpPr>
      <dsp:spPr>
        <a:xfrm>
          <a:off x="0" y="90932"/>
          <a:ext cx="7452029" cy="188881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just" defTabSz="1244600">
            <a:lnSpc>
              <a:spcPct val="90000"/>
            </a:lnSpc>
            <a:spcBef>
              <a:spcPct val="0"/>
            </a:spcBef>
            <a:spcAft>
              <a:spcPct val="35000"/>
            </a:spcAft>
            <a:buNone/>
          </a:pPr>
          <a:r>
            <a:rPr lang="it-IT" sz="2800" kern="1200" noProof="0" dirty="0"/>
            <a:t>Il sistema di scritture CEP proposto dalla riforma </a:t>
          </a:r>
          <a:r>
            <a:rPr lang="it-IT" sz="2800" i="1" kern="1200" noProof="0" dirty="0" err="1"/>
            <a:t>accrual</a:t>
          </a:r>
          <a:r>
            <a:rPr lang="it-IT" sz="2800" kern="1200" noProof="0" dirty="0"/>
            <a:t> è concettualmente diverso da quello proposto dal D. Lgs. 118/2011.</a:t>
          </a:r>
        </a:p>
      </dsp:txBody>
      <dsp:txXfrm>
        <a:off x="92204" y="183136"/>
        <a:ext cx="7267621" cy="1704410"/>
      </dsp:txXfrm>
    </dsp:sp>
    <dsp:sp modelId="{99CB0379-8F7A-864F-AEBB-8FA675ED99AE}">
      <dsp:nvSpPr>
        <dsp:cNvPr id="0" name=""/>
        <dsp:cNvSpPr/>
      </dsp:nvSpPr>
      <dsp:spPr>
        <a:xfrm>
          <a:off x="0" y="2060391"/>
          <a:ext cx="7452029" cy="1888818"/>
        </a:xfrm>
        <a:prstGeom prst="roundRect">
          <a:avLst/>
        </a:prstGeom>
        <a:solidFill>
          <a:schemeClr val="accent2">
            <a:hueOff val="-5175945"/>
            <a:satOff val="22930"/>
            <a:lumOff val="-843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just" defTabSz="1244600">
            <a:lnSpc>
              <a:spcPct val="90000"/>
            </a:lnSpc>
            <a:spcBef>
              <a:spcPct val="0"/>
            </a:spcBef>
            <a:spcAft>
              <a:spcPct val="35000"/>
            </a:spcAft>
            <a:buNone/>
          </a:pPr>
          <a:r>
            <a:rPr lang="it-IT" sz="2800" kern="1200" noProof="0" dirty="0"/>
            <a:t>La riforma </a:t>
          </a:r>
          <a:r>
            <a:rPr lang="it-IT" sz="2800" i="1" kern="1200" noProof="0" dirty="0" err="1"/>
            <a:t>accrual</a:t>
          </a:r>
          <a:r>
            <a:rPr lang="it-IT" sz="2800" kern="1200" noProof="0" dirty="0"/>
            <a:t> mette al centro del sistema di scritture CEP la «vera essenza» dell’essere amministrazione pubblica: </a:t>
          </a:r>
          <a:r>
            <a:rPr lang="it-IT" sz="2800" u="sng" kern="1200" noProof="0" dirty="0"/>
            <a:t>la responsabilità verso le nuove generazioni, cioè «il futuro».</a:t>
          </a:r>
        </a:p>
      </dsp:txBody>
      <dsp:txXfrm>
        <a:off x="92204" y="2152595"/>
        <a:ext cx="7267621" cy="1704410"/>
      </dsp:txXfrm>
    </dsp:sp>
    <dsp:sp modelId="{9A0F23FF-1E5C-EF44-85D1-5761B748B891}">
      <dsp:nvSpPr>
        <dsp:cNvPr id="0" name=""/>
        <dsp:cNvSpPr/>
      </dsp:nvSpPr>
      <dsp:spPr>
        <a:xfrm>
          <a:off x="0" y="4029849"/>
          <a:ext cx="7452029" cy="1888818"/>
        </a:xfrm>
        <a:prstGeom prst="roundRect">
          <a:avLst/>
        </a:prstGeom>
        <a:solidFill>
          <a:schemeClr val="accent2">
            <a:hueOff val="-10351890"/>
            <a:satOff val="45859"/>
            <a:lumOff val="-1686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just" defTabSz="1244600">
            <a:lnSpc>
              <a:spcPct val="90000"/>
            </a:lnSpc>
            <a:spcBef>
              <a:spcPct val="0"/>
            </a:spcBef>
            <a:spcAft>
              <a:spcPct val="35000"/>
            </a:spcAft>
            <a:buNone/>
          </a:pPr>
          <a:r>
            <a:rPr lang="it-IT" sz="2800" kern="1200" noProof="0" dirty="0"/>
            <a:t>Abbiamo impostato un sistema di «regole» e di rendicontazione che non è il banale adattamento  di quello utilizzato nel settore privato.</a:t>
          </a:r>
        </a:p>
      </dsp:txBody>
      <dsp:txXfrm>
        <a:off x="92204" y="4122053"/>
        <a:ext cx="7267621" cy="170441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FA8EA7-3337-6E40-BED4-070D039F5CC9}">
      <dsp:nvSpPr>
        <dsp:cNvPr id="0" name=""/>
        <dsp:cNvSpPr/>
      </dsp:nvSpPr>
      <dsp:spPr>
        <a:xfrm>
          <a:off x="2797855" y="2127"/>
          <a:ext cx="5649978" cy="42259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105" tIns="52070" rIns="78105" bIns="52070" numCol="1" spcCol="1270" anchor="ctr" anchorCtr="0">
          <a:noAutofit/>
        </a:bodyPr>
        <a:lstStyle/>
        <a:p>
          <a:pPr marL="0" lvl="0" indent="0" algn="ctr" defTabSz="1822450">
            <a:lnSpc>
              <a:spcPct val="90000"/>
            </a:lnSpc>
            <a:spcBef>
              <a:spcPct val="0"/>
            </a:spcBef>
            <a:spcAft>
              <a:spcPct val="35000"/>
            </a:spcAft>
            <a:buNone/>
          </a:pPr>
          <a:r>
            <a:rPr lang="it-IT" sz="4100" kern="1200" noProof="0" dirty="0"/>
            <a:t>Il risultato economico di esercizio è la differenza tra i componenti positivi (proventi e ricavi) e i componenti negativi (costi e oneri) iscritti nel Conto economico</a:t>
          </a:r>
        </a:p>
      </dsp:txBody>
      <dsp:txXfrm>
        <a:off x="2921630" y="125902"/>
        <a:ext cx="5402428" cy="397843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B6BF52-6F52-5F4C-87CA-038B42B2FF5E}">
      <dsp:nvSpPr>
        <dsp:cNvPr id="0" name=""/>
        <dsp:cNvSpPr/>
      </dsp:nvSpPr>
      <dsp:spPr>
        <a:xfrm>
          <a:off x="0" y="317188"/>
          <a:ext cx="7151687" cy="2714400"/>
        </a:xfrm>
        <a:prstGeom prst="roundRect">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just" defTabSz="1778000">
            <a:lnSpc>
              <a:spcPct val="90000"/>
            </a:lnSpc>
            <a:spcBef>
              <a:spcPct val="0"/>
            </a:spcBef>
            <a:spcAft>
              <a:spcPct val="35000"/>
            </a:spcAft>
            <a:buNone/>
          </a:pPr>
          <a:r>
            <a:rPr lang="it-IT" sz="4000" kern="1200" noProof="0" dirty="0">
              <a:latin typeface="+mn-lt"/>
              <a:ea typeface="+mn-ea"/>
              <a:cs typeface="+mn-cs"/>
            </a:rPr>
            <a:t>Gli ITAS, come da mandato allo SSB del Ragioniere Generale dello Stato, sono basati su</a:t>
          </a:r>
          <a:r>
            <a:rPr lang="it-IT" sz="4000" kern="1200" noProof="0" dirty="0"/>
            <a:t>gli </a:t>
          </a:r>
          <a:r>
            <a:rPr lang="it-IT" sz="4000" kern="1200" noProof="0" dirty="0">
              <a:latin typeface="+mn-lt"/>
              <a:ea typeface="+mn-ea"/>
              <a:cs typeface="+mn-cs"/>
            </a:rPr>
            <a:t>IPSAS e sugli </a:t>
          </a:r>
          <a:r>
            <a:rPr lang="it-IT" sz="4000" kern="1200" noProof="0" dirty="0" err="1">
              <a:latin typeface="+mn-lt"/>
              <a:ea typeface="+mn-ea"/>
              <a:cs typeface="+mn-cs"/>
            </a:rPr>
            <a:t>elaborandi</a:t>
          </a:r>
          <a:r>
            <a:rPr lang="it-IT" sz="4000" kern="1200" noProof="0" dirty="0">
              <a:latin typeface="+mn-lt"/>
              <a:ea typeface="+mn-ea"/>
              <a:cs typeface="+mn-cs"/>
            </a:rPr>
            <a:t> EPSAS. </a:t>
          </a:r>
          <a:endParaRPr lang="it-IT" sz="4000" kern="1200" noProof="0" dirty="0"/>
        </a:p>
      </dsp:txBody>
      <dsp:txXfrm>
        <a:off x="132506" y="449694"/>
        <a:ext cx="6886675" cy="2449388"/>
      </dsp:txXfrm>
    </dsp:sp>
    <dsp:sp modelId="{951A4B17-660D-444D-A8E0-2944DAD25B92}">
      <dsp:nvSpPr>
        <dsp:cNvPr id="0" name=""/>
        <dsp:cNvSpPr/>
      </dsp:nvSpPr>
      <dsp:spPr>
        <a:xfrm>
          <a:off x="0" y="3146789"/>
          <a:ext cx="7151687" cy="2714400"/>
        </a:xfrm>
        <a:prstGeom prst="roundRect">
          <a:avLst/>
        </a:prstGeom>
        <a:gradFill rotWithShape="0">
          <a:gsLst>
            <a:gs pos="0">
              <a:schemeClr val="accent2">
                <a:hueOff val="-10351890"/>
                <a:satOff val="45859"/>
                <a:lumOff val="-16864"/>
                <a:alphaOff val="0"/>
                <a:tint val="97000"/>
                <a:satMod val="100000"/>
                <a:lumMod val="102000"/>
              </a:schemeClr>
            </a:gs>
            <a:gs pos="50000">
              <a:schemeClr val="accent2">
                <a:hueOff val="-10351890"/>
                <a:satOff val="45859"/>
                <a:lumOff val="-16864"/>
                <a:alphaOff val="0"/>
                <a:shade val="100000"/>
                <a:satMod val="103000"/>
                <a:lumMod val="100000"/>
              </a:schemeClr>
            </a:gs>
            <a:gs pos="100000">
              <a:schemeClr val="accent2">
                <a:hueOff val="-10351890"/>
                <a:satOff val="45859"/>
                <a:lumOff val="-16864"/>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just" defTabSz="1778000">
            <a:lnSpc>
              <a:spcPct val="90000"/>
            </a:lnSpc>
            <a:spcBef>
              <a:spcPct val="0"/>
            </a:spcBef>
            <a:spcAft>
              <a:spcPct val="35000"/>
            </a:spcAft>
            <a:buNone/>
          </a:pPr>
          <a:r>
            <a:rPr lang="it-IT" sz="4000" u="sng" kern="1200" noProof="0" dirty="0">
              <a:latin typeface="+mn-lt"/>
              <a:ea typeface="+mn-ea"/>
              <a:cs typeface="+mn-cs"/>
            </a:rPr>
            <a:t>Gli ITAS non sono</a:t>
          </a:r>
          <a:r>
            <a:rPr lang="it-IT" sz="4000" u="none" kern="1200" noProof="0" dirty="0">
              <a:latin typeface="+mn-lt"/>
              <a:ea typeface="+mn-ea"/>
              <a:cs typeface="+mn-cs"/>
            </a:rPr>
            <a:t> </a:t>
          </a:r>
          <a:r>
            <a:rPr lang="it-IT" sz="4000" u="sng" kern="1200" noProof="0" dirty="0">
              <a:latin typeface="+mn-lt"/>
              <a:ea typeface="+mn-ea"/>
              <a:cs typeface="+mn-cs"/>
            </a:rPr>
            <a:t>una</a:t>
          </a:r>
          <a:r>
            <a:rPr lang="it-IT" sz="4000" kern="1200" noProof="0" dirty="0">
              <a:latin typeface="+mn-lt"/>
              <a:ea typeface="+mn-ea"/>
              <a:cs typeface="+mn-cs"/>
            </a:rPr>
            <a:t> semplice e banale </a:t>
          </a:r>
          <a:r>
            <a:rPr lang="it-IT" sz="4000" u="sng" kern="1200" noProof="0" dirty="0">
              <a:latin typeface="+mn-lt"/>
              <a:ea typeface="+mn-ea"/>
              <a:cs typeface="+mn-cs"/>
            </a:rPr>
            <a:t>traduzione degli IPSAS</a:t>
          </a:r>
          <a:r>
            <a:rPr lang="it-IT" sz="4000" kern="1200" noProof="0" dirty="0">
              <a:latin typeface="+mn-lt"/>
              <a:ea typeface="+mn-ea"/>
              <a:cs typeface="+mn-cs"/>
            </a:rPr>
            <a:t>.</a:t>
          </a:r>
          <a:endParaRPr lang="it-IT" sz="4000" i="0" kern="1200" noProof="0" dirty="0"/>
        </a:p>
      </dsp:txBody>
      <dsp:txXfrm>
        <a:off x="132506" y="3279295"/>
        <a:ext cx="6886675" cy="244938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CE9610-504D-1946-B4F3-9AE9A5C60392}">
      <dsp:nvSpPr>
        <dsp:cNvPr id="0" name=""/>
        <dsp:cNvSpPr/>
      </dsp:nvSpPr>
      <dsp:spPr>
        <a:xfrm>
          <a:off x="0" y="43299"/>
          <a:ext cx="7648405" cy="2850119"/>
        </a:xfrm>
        <a:prstGeom prst="roundRect">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just" defTabSz="1866900">
            <a:lnSpc>
              <a:spcPct val="90000"/>
            </a:lnSpc>
            <a:spcBef>
              <a:spcPct val="0"/>
            </a:spcBef>
            <a:spcAft>
              <a:spcPct val="35000"/>
            </a:spcAft>
            <a:buNone/>
          </a:pPr>
          <a:r>
            <a:rPr lang="it-IT" sz="4200" kern="1200" noProof="0" dirty="0"/>
            <a:t>Gli ITAS e il QC costituiscono, unitariamente, un «sistema di regole» che vuole essere </a:t>
          </a:r>
          <a:r>
            <a:rPr lang="it-IT" sz="4200" b="1" kern="1200" noProof="0" dirty="0"/>
            <a:t>coerente</a:t>
          </a:r>
          <a:r>
            <a:rPr lang="it-IT" sz="4200" kern="1200" noProof="0" dirty="0"/>
            <a:t> e </a:t>
          </a:r>
          <a:r>
            <a:rPr lang="it-IT" sz="4200" b="1" kern="1200" noProof="0" dirty="0"/>
            <a:t>autosufficiente</a:t>
          </a:r>
          <a:r>
            <a:rPr lang="it-IT" sz="4200" kern="1200" noProof="0" dirty="0"/>
            <a:t>.</a:t>
          </a:r>
        </a:p>
      </dsp:txBody>
      <dsp:txXfrm>
        <a:off x="139131" y="182430"/>
        <a:ext cx="7370143" cy="2571857"/>
      </dsp:txXfrm>
    </dsp:sp>
    <dsp:sp modelId="{5346F01B-903D-2049-8D4C-3E1ED55A46B8}">
      <dsp:nvSpPr>
        <dsp:cNvPr id="0" name=""/>
        <dsp:cNvSpPr/>
      </dsp:nvSpPr>
      <dsp:spPr>
        <a:xfrm>
          <a:off x="0" y="3014379"/>
          <a:ext cx="7648405" cy="2850119"/>
        </a:xfrm>
        <a:prstGeom prst="roundRect">
          <a:avLst/>
        </a:prstGeom>
        <a:gradFill rotWithShape="0">
          <a:gsLst>
            <a:gs pos="0">
              <a:schemeClr val="accent2">
                <a:hueOff val="-10351890"/>
                <a:satOff val="45859"/>
                <a:lumOff val="-16864"/>
                <a:alphaOff val="0"/>
                <a:tint val="97000"/>
                <a:satMod val="100000"/>
                <a:lumMod val="102000"/>
              </a:schemeClr>
            </a:gs>
            <a:gs pos="50000">
              <a:schemeClr val="accent2">
                <a:hueOff val="-10351890"/>
                <a:satOff val="45859"/>
                <a:lumOff val="-16864"/>
                <a:alphaOff val="0"/>
                <a:shade val="100000"/>
                <a:satMod val="103000"/>
                <a:lumMod val="100000"/>
              </a:schemeClr>
            </a:gs>
            <a:gs pos="100000">
              <a:schemeClr val="accent2">
                <a:hueOff val="-10351890"/>
                <a:satOff val="45859"/>
                <a:lumOff val="-16864"/>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just" defTabSz="1866900">
            <a:lnSpc>
              <a:spcPct val="90000"/>
            </a:lnSpc>
            <a:spcBef>
              <a:spcPct val="0"/>
            </a:spcBef>
            <a:spcAft>
              <a:spcPct val="35000"/>
            </a:spcAft>
            <a:buNone/>
          </a:pPr>
          <a:r>
            <a:rPr lang="it-IT" sz="4200" kern="1200" noProof="0" dirty="0"/>
            <a:t>Questa "caratteristica», fra le altre, differenzia nettamente gli ITAS dagli </a:t>
          </a:r>
          <a:r>
            <a:rPr lang="it-IT" sz="4200" kern="1200" noProof="0" dirty="0" err="1"/>
            <a:t>All</a:t>
          </a:r>
          <a:r>
            <a:rPr lang="it-IT" sz="4200" kern="1200" noProof="0" dirty="0"/>
            <a:t>. 4/3 e 4/4 del D. Lgs. 118/2011.</a:t>
          </a:r>
        </a:p>
      </dsp:txBody>
      <dsp:txXfrm>
        <a:off x="139131" y="3153510"/>
        <a:ext cx="7370143" cy="25718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ABA2AD-605B-8E41-8D30-8D4C1A2D96D6}">
      <dsp:nvSpPr>
        <dsp:cNvPr id="0" name=""/>
        <dsp:cNvSpPr/>
      </dsp:nvSpPr>
      <dsp:spPr>
        <a:xfrm>
          <a:off x="0" y="2878231"/>
          <a:ext cx="7536203" cy="188843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it-IT" sz="2300" kern="1200" noProof="0" dirty="0"/>
            <a:t>Il QC è stato elaborato dallo </a:t>
          </a:r>
          <a:r>
            <a:rPr lang="it-IT" sz="2300" i="1" kern="1200" noProof="0" dirty="0"/>
            <a:t>Standard Setter Board</a:t>
          </a:r>
          <a:r>
            <a:rPr lang="it-IT" sz="2300" kern="1200" noProof="0" dirty="0"/>
            <a:t> (SSB), discusso e approvato dal Comitato Direttivo della Struttura di Governance della Ragioneria Generale dello Stato prima che gli ITAS fossero scritti, discussi e, al termine del </a:t>
          </a:r>
          <a:r>
            <a:rPr lang="it-IT" sz="2300" i="1" kern="1200" noProof="0" dirty="0"/>
            <a:t>due </a:t>
          </a:r>
          <a:r>
            <a:rPr lang="it-IT" sz="2300" i="1" kern="1200" noProof="0" dirty="0" err="1"/>
            <a:t>process</a:t>
          </a:r>
          <a:r>
            <a:rPr lang="it-IT" sz="2300" kern="1200" noProof="0" dirty="0"/>
            <a:t>, approvati.</a:t>
          </a:r>
        </a:p>
      </dsp:txBody>
      <dsp:txXfrm>
        <a:off x="0" y="2878231"/>
        <a:ext cx="7536203" cy="1888431"/>
      </dsp:txXfrm>
    </dsp:sp>
    <dsp:sp modelId="{A03A0BF0-668A-6545-BA48-7632CCAA6459}">
      <dsp:nvSpPr>
        <dsp:cNvPr id="0" name=""/>
        <dsp:cNvSpPr/>
      </dsp:nvSpPr>
      <dsp:spPr>
        <a:xfrm rot="10800000">
          <a:off x="0" y="2150"/>
          <a:ext cx="7536203" cy="2904407"/>
        </a:xfrm>
        <a:prstGeom prst="upArrowCallout">
          <a:avLst/>
        </a:prstGeom>
        <a:solidFill>
          <a:schemeClr val="accent2">
            <a:hueOff val="-10351890"/>
            <a:satOff val="45859"/>
            <a:lumOff val="-1686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it-IT" sz="2300" kern="1200" noProof="0" dirty="0"/>
            <a:t>Il QC è la struttura portante della riforma </a:t>
          </a:r>
          <a:r>
            <a:rPr lang="it-IT" sz="2300" i="1" kern="1200" noProof="0" dirty="0" err="1"/>
            <a:t>accrual</a:t>
          </a:r>
          <a:r>
            <a:rPr lang="it-IT" sz="2300" i="1" kern="1200" noProof="0" dirty="0"/>
            <a:t> </a:t>
          </a:r>
          <a:r>
            <a:rPr lang="it-IT" sz="2300" kern="1200" noProof="0" dirty="0"/>
            <a:t>ovvero l’insieme coordinato di principi e regole che  hanno la funzione di sostenere «i carichi» degli ITAS nonché di collegare gli ITAS fra di loro.</a:t>
          </a:r>
        </a:p>
      </dsp:txBody>
      <dsp:txXfrm rot="10800000">
        <a:off x="0" y="2150"/>
        <a:ext cx="7536203" cy="188719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F1E930-3929-554D-9EE3-BC4AB735356C}">
      <dsp:nvSpPr>
        <dsp:cNvPr id="0" name=""/>
        <dsp:cNvSpPr/>
      </dsp:nvSpPr>
      <dsp:spPr>
        <a:xfrm>
          <a:off x="1221978" y="2646"/>
          <a:ext cx="2706687" cy="162401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it-IT" sz="3700" kern="1200" dirty="0"/>
            <a:t>Bilanci</a:t>
          </a:r>
        </a:p>
      </dsp:txBody>
      <dsp:txXfrm>
        <a:off x="1221978" y="2646"/>
        <a:ext cx="2706687" cy="1624012"/>
      </dsp:txXfrm>
    </dsp:sp>
    <dsp:sp modelId="{2B8972D1-29A0-9C41-898D-4029D6903002}">
      <dsp:nvSpPr>
        <dsp:cNvPr id="0" name=""/>
        <dsp:cNvSpPr/>
      </dsp:nvSpPr>
      <dsp:spPr>
        <a:xfrm>
          <a:off x="4199334" y="2646"/>
          <a:ext cx="2706687" cy="162401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it-IT" sz="3700" kern="1200" dirty="0"/>
            <a:t>Elementi attivi</a:t>
          </a:r>
        </a:p>
      </dsp:txBody>
      <dsp:txXfrm>
        <a:off x="4199334" y="2646"/>
        <a:ext cx="2706687" cy="1624012"/>
      </dsp:txXfrm>
    </dsp:sp>
    <dsp:sp modelId="{AF6BA3F6-92C1-8C4A-AAE7-DBE19AD83785}">
      <dsp:nvSpPr>
        <dsp:cNvPr id="0" name=""/>
        <dsp:cNvSpPr/>
      </dsp:nvSpPr>
      <dsp:spPr>
        <a:xfrm>
          <a:off x="1221978" y="1897327"/>
          <a:ext cx="2706687" cy="162401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it-IT" sz="3700" kern="1200" dirty="0"/>
            <a:t>Componenti economici</a:t>
          </a:r>
        </a:p>
      </dsp:txBody>
      <dsp:txXfrm>
        <a:off x="1221978" y="1897327"/>
        <a:ext cx="2706687" cy="1624012"/>
      </dsp:txXfrm>
    </dsp:sp>
    <dsp:sp modelId="{77A8D572-313C-2C47-B0CA-F6CF082F2BD9}">
      <dsp:nvSpPr>
        <dsp:cNvPr id="0" name=""/>
        <dsp:cNvSpPr/>
      </dsp:nvSpPr>
      <dsp:spPr>
        <a:xfrm>
          <a:off x="4199334" y="1897327"/>
          <a:ext cx="2706687" cy="162401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it-IT" sz="3700" kern="1200" dirty="0"/>
            <a:t>Specifiche operazioni</a:t>
          </a:r>
        </a:p>
      </dsp:txBody>
      <dsp:txXfrm>
        <a:off x="4199334" y="1897327"/>
        <a:ext cx="2706687" cy="1624012"/>
      </dsp:txXfrm>
    </dsp:sp>
    <dsp:sp modelId="{E9933F12-7E5F-FB4A-A9C1-39AF2D662426}">
      <dsp:nvSpPr>
        <dsp:cNvPr id="0" name=""/>
        <dsp:cNvSpPr/>
      </dsp:nvSpPr>
      <dsp:spPr>
        <a:xfrm>
          <a:off x="2710656" y="3792008"/>
          <a:ext cx="2706687" cy="162401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it-IT" sz="3700" kern="1200" dirty="0"/>
            <a:t>Politiche contabili</a:t>
          </a:r>
        </a:p>
      </dsp:txBody>
      <dsp:txXfrm>
        <a:off x="2710656" y="3792008"/>
        <a:ext cx="2706687" cy="1624012"/>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CA0E61-95F4-CF44-82F1-F65DE8025259}">
      <dsp:nvSpPr>
        <dsp:cNvPr id="0" name=""/>
        <dsp:cNvSpPr/>
      </dsp:nvSpPr>
      <dsp:spPr>
        <a:xfrm>
          <a:off x="4521967" y="3236072"/>
          <a:ext cx="600853" cy="91440"/>
        </a:xfrm>
        <a:custGeom>
          <a:avLst/>
          <a:gdLst/>
          <a:ahLst/>
          <a:cxnLst/>
          <a:rect l="0" t="0" r="0" b="0"/>
          <a:pathLst>
            <a:path>
              <a:moveTo>
                <a:pt x="0" y="45720"/>
              </a:moveTo>
              <a:lnTo>
                <a:pt x="600853" y="45720"/>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4807372" y="3266771"/>
        <a:ext cx="30042" cy="30042"/>
      </dsp:txXfrm>
    </dsp:sp>
    <dsp:sp modelId="{5057912D-9D6B-3944-BF26-4D607C920C1B}">
      <dsp:nvSpPr>
        <dsp:cNvPr id="0" name=""/>
        <dsp:cNvSpPr/>
      </dsp:nvSpPr>
      <dsp:spPr>
        <a:xfrm>
          <a:off x="916848" y="2709333"/>
          <a:ext cx="600853" cy="572459"/>
        </a:xfrm>
        <a:custGeom>
          <a:avLst/>
          <a:gdLst/>
          <a:ahLst/>
          <a:cxnLst/>
          <a:rect l="0" t="0" r="0" b="0"/>
          <a:pathLst>
            <a:path>
              <a:moveTo>
                <a:pt x="0" y="0"/>
              </a:moveTo>
              <a:lnTo>
                <a:pt x="300426" y="0"/>
              </a:lnTo>
              <a:lnTo>
                <a:pt x="300426" y="572459"/>
              </a:lnTo>
              <a:lnTo>
                <a:pt x="600853" y="572459"/>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1196527" y="2974815"/>
        <a:ext cx="41494" cy="41494"/>
      </dsp:txXfrm>
    </dsp:sp>
    <dsp:sp modelId="{08AE3DAE-7AFB-2940-9FC7-031295098287}">
      <dsp:nvSpPr>
        <dsp:cNvPr id="0" name=""/>
        <dsp:cNvSpPr/>
      </dsp:nvSpPr>
      <dsp:spPr>
        <a:xfrm>
          <a:off x="4521967" y="2091154"/>
          <a:ext cx="600853" cy="91440"/>
        </a:xfrm>
        <a:custGeom>
          <a:avLst/>
          <a:gdLst/>
          <a:ahLst/>
          <a:cxnLst/>
          <a:rect l="0" t="0" r="0" b="0"/>
          <a:pathLst>
            <a:path>
              <a:moveTo>
                <a:pt x="0" y="45720"/>
              </a:moveTo>
              <a:lnTo>
                <a:pt x="600853" y="45720"/>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4807372" y="2121853"/>
        <a:ext cx="30042" cy="30042"/>
      </dsp:txXfrm>
    </dsp:sp>
    <dsp:sp modelId="{48436A65-7908-CF46-8C81-0CDFE2CC1B22}">
      <dsp:nvSpPr>
        <dsp:cNvPr id="0" name=""/>
        <dsp:cNvSpPr/>
      </dsp:nvSpPr>
      <dsp:spPr>
        <a:xfrm>
          <a:off x="916848" y="2136874"/>
          <a:ext cx="600853" cy="572459"/>
        </a:xfrm>
        <a:custGeom>
          <a:avLst/>
          <a:gdLst/>
          <a:ahLst/>
          <a:cxnLst/>
          <a:rect l="0" t="0" r="0" b="0"/>
          <a:pathLst>
            <a:path>
              <a:moveTo>
                <a:pt x="0" y="572459"/>
              </a:moveTo>
              <a:lnTo>
                <a:pt x="300426" y="572459"/>
              </a:lnTo>
              <a:lnTo>
                <a:pt x="300426" y="0"/>
              </a:lnTo>
              <a:lnTo>
                <a:pt x="600853" y="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1196527" y="2402356"/>
        <a:ext cx="41494" cy="41494"/>
      </dsp:txXfrm>
    </dsp:sp>
    <dsp:sp modelId="{6D8B0A02-B9DB-DC4E-A0DA-B0CB4AA170AC}">
      <dsp:nvSpPr>
        <dsp:cNvPr id="0" name=""/>
        <dsp:cNvSpPr/>
      </dsp:nvSpPr>
      <dsp:spPr>
        <a:xfrm rot="16200000">
          <a:off x="-1951473" y="2251366"/>
          <a:ext cx="4820708" cy="9159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2800350">
            <a:lnSpc>
              <a:spcPct val="90000"/>
            </a:lnSpc>
            <a:spcBef>
              <a:spcPct val="0"/>
            </a:spcBef>
            <a:spcAft>
              <a:spcPct val="35000"/>
            </a:spcAft>
            <a:buNone/>
          </a:pPr>
          <a:r>
            <a:rPr lang="it-IT" sz="6300" kern="1200" dirty="0"/>
            <a:t>Bilanci</a:t>
          </a:r>
        </a:p>
      </dsp:txBody>
      <dsp:txXfrm>
        <a:off x="-1951473" y="2251366"/>
        <a:ext cx="4820708" cy="915934"/>
      </dsp:txXfrm>
    </dsp:sp>
    <dsp:sp modelId="{0AA9533F-863B-C548-B235-31E53D91F2C3}">
      <dsp:nvSpPr>
        <dsp:cNvPr id="0" name=""/>
        <dsp:cNvSpPr/>
      </dsp:nvSpPr>
      <dsp:spPr>
        <a:xfrm>
          <a:off x="1517701" y="1678907"/>
          <a:ext cx="3004265" cy="9159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it-IT" sz="3200" kern="1200" dirty="0"/>
            <a:t>ITAS 1</a:t>
          </a:r>
        </a:p>
      </dsp:txBody>
      <dsp:txXfrm>
        <a:off x="1517701" y="1678907"/>
        <a:ext cx="3004265" cy="915934"/>
      </dsp:txXfrm>
    </dsp:sp>
    <dsp:sp modelId="{C8262E15-86D5-4044-BA27-141EE0F9D530}">
      <dsp:nvSpPr>
        <dsp:cNvPr id="0" name=""/>
        <dsp:cNvSpPr/>
      </dsp:nvSpPr>
      <dsp:spPr>
        <a:xfrm>
          <a:off x="5122820" y="1678907"/>
          <a:ext cx="3004265" cy="9159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it-IT" sz="3200" kern="1200" dirty="0"/>
            <a:t>Bilancio di esercizio</a:t>
          </a:r>
        </a:p>
      </dsp:txBody>
      <dsp:txXfrm>
        <a:off x="5122820" y="1678907"/>
        <a:ext cx="3004265" cy="915934"/>
      </dsp:txXfrm>
    </dsp:sp>
    <dsp:sp modelId="{CFE86EC7-F4D0-C94D-9822-D1FC569BAE18}">
      <dsp:nvSpPr>
        <dsp:cNvPr id="0" name=""/>
        <dsp:cNvSpPr/>
      </dsp:nvSpPr>
      <dsp:spPr>
        <a:xfrm>
          <a:off x="1517701" y="2823825"/>
          <a:ext cx="3004265" cy="9159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it-IT" sz="3200" kern="1200" dirty="0"/>
            <a:t>ITAS 12</a:t>
          </a:r>
        </a:p>
      </dsp:txBody>
      <dsp:txXfrm>
        <a:off x="1517701" y="2823825"/>
        <a:ext cx="3004265" cy="915934"/>
      </dsp:txXfrm>
    </dsp:sp>
    <dsp:sp modelId="{FC83B40C-17A4-A84B-888D-816CEEAC365B}">
      <dsp:nvSpPr>
        <dsp:cNvPr id="0" name=""/>
        <dsp:cNvSpPr/>
      </dsp:nvSpPr>
      <dsp:spPr>
        <a:xfrm>
          <a:off x="5122820" y="2823825"/>
          <a:ext cx="3004265" cy="9159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it-IT" sz="3200" kern="1200" dirty="0"/>
            <a:t>Bilancio consolidato</a:t>
          </a:r>
        </a:p>
      </dsp:txBody>
      <dsp:txXfrm>
        <a:off x="5122820" y="2823825"/>
        <a:ext cx="3004265" cy="915934"/>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FF4ABB-E90C-5F44-96C1-9C6FA151697F}">
      <dsp:nvSpPr>
        <dsp:cNvPr id="0" name=""/>
        <dsp:cNvSpPr/>
      </dsp:nvSpPr>
      <dsp:spPr>
        <a:xfrm>
          <a:off x="5935394" y="5679061"/>
          <a:ext cx="556212" cy="91440"/>
        </a:xfrm>
        <a:custGeom>
          <a:avLst/>
          <a:gdLst/>
          <a:ahLst/>
          <a:cxnLst/>
          <a:rect l="0" t="0" r="0" b="0"/>
          <a:pathLst>
            <a:path>
              <a:moveTo>
                <a:pt x="0" y="45720"/>
              </a:moveTo>
              <a:lnTo>
                <a:pt x="556212" y="45720"/>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6199595" y="5710875"/>
        <a:ext cx="27810" cy="27810"/>
      </dsp:txXfrm>
    </dsp:sp>
    <dsp:sp modelId="{592B28F6-FC4C-7746-BB18-79E02D6840AB}">
      <dsp:nvSpPr>
        <dsp:cNvPr id="0" name=""/>
        <dsp:cNvSpPr/>
      </dsp:nvSpPr>
      <dsp:spPr>
        <a:xfrm>
          <a:off x="2598117" y="3075139"/>
          <a:ext cx="556212" cy="2649642"/>
        </a:xfrm>
        <a:custGeom>
          <a:avLst/>
          <a:gdLst/>
          <a:ahLst/>
          <a:cxnLst/>
          <a:rect l="0" t="0" r="0" b="0"/>
          <a:pathLst>
            <a:path>
              <a:moveTo>
                <a:pt x="0" y="0"/>
              </a:moveTo>
              <a:lnTo>
                <a:pt x="278106" y="0"/>
              </a:lnTo>
              <a:lnTo>
                <a:pt x="278106" y="2649642"/>
              </a:lnTo>
              <a:lnTo>
                <a:pt x="556212" y="2649642"/>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it-IT" sz="1000" kern="1200"/>
        </a:p>
      </dsp:txBody>
      <dsp:txXfrm>
        <a:off x="2808539" y="4332275"/>
        <a:ext cx="135369" cy="135369"/>
      </dsp:txXfrm>
    </dsp:sp>
    <dsp:sp modelId="{0C3D3162-4E6A-7A46-90F6-E87784C6FBC8}">
      <dsp:nvSpPr>
        <dsp:cNvPr id="0" name=""/>
        <dsp:cNvSpPr/>
      </dsp:nvSpPr>
      <dsp:spPr>
        <a:xfrm>
          <a:off x="5935394" y="4619204"/>
          <a:ext cx="556212" cy="91440"/>
        </a:xfrm>
        <a:custGeom>
          <a:avLst/>
          <a:gdLst/>
          <a:ahLst/>
          <a:cxnLst/>
          <a:rect l="0" t="0" r="0" b="0"/>
          <a:pathLst>
            <a:path>
              <a:moveTo>
                <a:pt x="0" y="45720"/>
              </a:moveTo>
              <a:lnTo>
                <a:pt x="556212" y="45720"/>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6199595" y="4651018"/>
        <a:ext cx="27810" cy="27810"/>
      </dsp:txXfrm>
    </dsp:sp>
    <dsp:sp modelId="{E8B4A5E2-723B-8646-9EFA-B9C2F83BAA59}">
      <dsp:nvSpPr>
        <dsp:cNvPr id="0" name=""/>
        <dsp:cNvSpPr/>
      </dsp:nvSpPr>
      <dsp:spPr>
        <a:xfrm>
          <a:off x="2598117" y="3075139"/>
          <a:ext cx="556212" cy="1589785"/>
        </a:xfrm>
        <a:custGeom>
          <a:avLst/>
          <a:gdLst/>
          <a:ahLst/>
          <a:cxnLst/>
          <a:rect l="0" t="0" r="0" b="0"/>
          <a:pathLst>
            <a:path>
              <a:moveTo>
                <a:pt x="0" y="0"/>
              </a:moveTo>
              <a:lnTo>
                <a:pt x="278106" y="0"/>
              </a:lnTo>
              <a:lnTo>
                <a:pt x="278106" y="1589785"/>
              </a:lnTo>
              <a:lnTo>
                <a:pt x="556212" y="1589785"/>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it-IT" sz="600" kern="1200"/>
        </a:p>
      </dsp:txBody>
      <dsp:txXfrm>
        <a:off x="2834116" y="3827924"/>
        <a:ext cx="84213" cy="84213"/>
      </dsp:txXfrm>
    </dsp:sp>
    <dsp:sp modelId="{23A98B14-B7C5-CC4F-95B8-730BB2D22662}">
      <dsp:nvSpPr>
        <dsp:cNvPr id="0" name=""/>
        <dsp:cNvSpPr/>
      </dsp:nvSpPr>
      <dsp:spPr>
        <a:xfrm>
          <a:off x="5935394" y="3559347"/>
          <a:ext cx="556212" cy="91440"/>
        </a:xfrm>
        <a:custGeom>
          <a:avLst/>
          <a:gdLst/>
          <a:ahLst/>
          <a:cxnLst/>
          <a:rect l="0" t="0" r="0" b="0"/>
          <a:pathLst>
            <a:path>
              <a:moveTo>
                <a:pt x="0" y="45720"/>
              </a:moveTo>
              <a:lnTo>
                <a:pt x="556212" y="45720"/>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6199595" y="3591162"/>
        <a:ext cx="27810" cy="27810"/>
      </dsp:txXfrm>
    </dsp:sp>
    <dsp:sp modelId="{A2BF6B18-F76A-7743-9D44-91B66568B600}">
      <dsp:nvSpPr>
        <dsp:cNvPr id="0" name=""/>
        <dsp:cNvSpPr/>
      </dsp:nvSpPr>
      <dsp:spPr>
        <a:xfrm>
          <a:off x="2598117" y="3075139"/>
          <a:ext cx="556212" cy="529928"/>
        </a:xfrm>
        <a:custGeom>
          <a:avLst/>
          <a:gdLst/>
          <a:ahLst/>
          <a:cxnLst/>
          <a:rect l="0" t="0" r="0" b="0"/>
          <a:pathLst>
            <a:path>
              <a:moveTo>
                <a:pt x="0" y="0"/>
              </a:moveTo>
              <a:lnTo>
                <a:pt x="278106" y="0"/>
              </a:lnTo>
              <a:lnTo>
                <a:pt x="278106" y="529928"/>
              </a:lnTo>
              <a:lnTo>
                <a:pt x="556212" y="529928"/>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2857017" y="3320897"/>
        <a:ext cx="38412" cy="38412"/>
      </dsp:txXfrm>
    </dsp:sp>
    <dsp:sp modelId="{04F3458B-CE75-0E49-A4E6-0AD7F5C03EF2}">
      <dsp:nvSpPr>
        <dsp:cNvPr id="0" name=""/>
        <dsp:cNvSpPr/>
      </dsp:nvSpPr>
      <dsp:spPr>
        <a:xfrm>
          <a:off x="5935394" y="2499490"/>
          <a:ext cx="556212" cy="91440"/>
        </a:xfrm>
        <a:custGeom>
          <a:avLst/>
          <a:gdLst/>
          <a:ahLst/>
          <a:cxnLst/>
          <a:rect l="0" t="0" r="0" b="0"/>
          <a:pathLst>
            <a:path>
              <a:moveTo>
                <a:pt x="0" y="45720"/>
              </a:moveTo>
              <a:lnTo>
                <a:pt x="556212" y="45720"/>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6199595" y="2531305"/>
        <a:ext cx="27810" cy="27810"/>
      </dsp:txXfrm>
    </dsp:sp>
    <dsp:sp modelId="{F0E3327D-7F1E-F545-97C4-3D9617FDB365}">
      <dsp:nvSpPr>
        <dsp:cNvPr id="0" name=""/>
        <dsp:cNvSpPr/>
      </dsp:nvSpPr>
      <dsp:spPr>
        <a:xfrm>
          <a:off x="2598117" y="2545210"/>
          <a:ext cx="556212" cy="529928"/>
        </a:xfrm>
        <a:custGeom>
          <a:avLst/>
          <a:gdLst/>
          <a:ahLst/>
          <a:cxnLst/>
          <a:rect l="0" t="0" r="0" b="0"/>
          <a:pathLst>
            <a:path>
              <a:moveTo>
                <a:pt x="0" y="529928"/>
              </a:moveTo>
              <a:lnTo>
                <a:pt x="278106" y="529928"/>
              </a:lnTo>
              <a:lnTo>
                <a:pt x="278106" y="0"/>
              </a:lnTo>
              <a:lnTo>
                <a:pt x="556212" y="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2857017" y="2790968"/>
        <a:ext cx="38412" cy="38412"/>
      </dsp:txXfrm>
    </dsp:sp>
    <dsp:sp modelId="{5A3CC406-3CC1-7740-967E-2CC712BEC199}">
      <dsp:nvSpPr>
        <dsp:cNvPr id="0" name=""/>
        <dsp:cNvSpPr/>
      </dsp:nvSpPr>
      <dsp:spPr>
        <a:xfrm>
          <a:off x="5935394" y="1439633"/>
          <a:ext cx="556212" cy="91440"/>
        </a:xfrm>
        <a:custGeom>
          <a:avLst/>
          <a:gdLst/>
          <a:ahLst/>
          <a:cxnLst/>
          <a:rect l="0" t="0" r="0" b="0"/>
          <a:pathLst>
            <a:path>
              <a:moveTo>
                <a:pt x="0" y="45720"/>
              </a:moveTo>
              <a:lnTo>
                <a:pt x="556212" y="45720"/>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6199595" y="1471448"/>
        <a:ext cx="27810" cy="27810"/>
      </dsp:txXfrm>
    </dsp:sp>
    <dsp:sp modelId="{5057912D-9D6B-3944-BF26-4D607C920C1B}">
      <dsp:nvSpPr>
        <dsp:cNvPr id="0" name=""/>
        <dsp:cNvSpPr/>
      </dsp:nvSpPr>
      <dsp:spPr>
        <a:xfrm>
          <a:off x="2598117" y="1485353"/>
          <a:ext cx="556212" cy="1589785"/>
        </a:xfrm>
        <a:custGeom>
          <a:avLst/>
          <a:gdLst/>
          <a:ahLst/>
          <a:cxnLst/>
          <a:rect l="0" t="0" r="0" b="0"/>
          <a:pathLst>
            <a:path>
              <a:moveTo>
                <a:pt x="0" y="1589785"/>
              </a:moveTo>
              <a:lnTo>
                <a:pt x="278106" y="1589785"/>
              </a:lnTo>
              <a:lnTo>
                <a:pt x="278106" y="0"/>
              </a:lnTo>
              <a:lnTo>
                <a:pt x="556212" y="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it-IT" sz="600" kern="1200"/>
        </a:p>
      </dsp:txBody>
      <dsp:txXfrm>
        <a:off x="2834116" y="2238139"/>
        <a:ext cx="84213" cy="84213"/>
      </dsp:txXfrm>
    </dsp:sp>
    <dsp:sp modelId="{D7DBB3F9-E9A5-AC4B-B7EB-C9B0EDEADC0D}">
      <dsp:nvSpPr>
        <dsp:cNvPr id="0" name=""/>
        <dsp:cNvSpPr/>
      </dsp:nvSpPr>
      <dsp:spPr>
        <a:xfrm>
          <a:off x="5935394" y="379776"/>
          <a:ext cx="556212" cy="91440"/>
        </a:xfrm>
        <a:custGeom>
          <a:avLst/>
          <a:gdLst/>
          <a:ahLst/>
          <a:cxnLst/>
          <a:rect l="0" t="0" r="0" b="0"/>
          <a:pathLst>
            <a:path>
              <a:moveTo>
                <a:pt x="0" y="45720"/>
              </a:moveTo>
              <a:lnTo>
                <a:pt x="556212" y="45720"/>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6199595" y="411591"/>
        <a:ext cx="27810" cy="27810"/>
      </dsp:txXfrm>
    </dsp:sp>
    <dsp:sp modelId="{48436A65-7908-CF46-8C81-0CDFE2CC1B22}">
      <dsp:nvSpPr>
        <dsp:cNvPr id="0" name=""/>
        <dsp:cNvSpPr/>
      </dsp:nvSpPr>
      <dsp:spPr>
        <a:xfrm>
          <a:off x="2598117" y="425496"/>
          <a:ext cx="556212" cy="2649642"/>
        </a:xfrm>
        <a:custGeom>
          <a:avLst/>
          <a:gdLst/>
          <a:ahLst/>
          <a:cxnLst/>
          <a:rect l="0" t="0" r="0" b="0"/>
          <a:pathLst>
            <a:path>
              <a:moveTo>
                <a:pt x="0" y="2649642"/>
              </a:moveTo>
              <a:lnTo>
                <a:pt x="278106" y="2649642"/>
              </a:lnTo>
              <a:lnTo>
                <a:pt x="278106" y="0"/>
              </a:lnTo>
              <a:lnTo>
                <a:pt x="556212" y="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it-IT" sz="1000" kern="1200"/>
        </a:p>
      </dsp:txBody>
      <dsp:txXfrm>
        <a:off x="2808539" y="1682633"/>
        <a:ext cx="135369" cy="135369"/>
      </dsp:txXfrm>
    </dsp:sp>
    <dsp:sp modelId="{6D8B0A02-B9DB-DC4E-A0DA-B0CB4AA170AC}">
      <dsp:nvSpPr>
        <dsp:cNvPr id="0" name=""/>
        <dsp:cNvSpPr/>
      </dsp:nvSpPr>
      <dsp:spPr>
        <a:xfrm rot="16200000">
          <a:off x="-57102" y="2651196"/>
          <a:ext cx="4462555" cy="8478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2578100">
            <a:lnSpc>
              <a:spcPct val="90000"/>
            </a:lnSpc>
            <a:spcBef>
              <a:spcPct val="0"/>
            </a:spcBef>
            <a:spcAft>
              <a:spcPct val="35000"/>
            </a:spcAft>
            <a:buNone/>
          </a:pPr>
          <a:r>
            <a:rPr lang="it-IT" sz="5800" kern="1200" dirty="0"/>
            <a:t>Elementi attivi</a:t>
          </a:r>
        </a:p>
      </dsp:txBody>
      <dsp:txXfrm>
        <a:off x="-57102" y="2651196"/>
        <a:ext cx="4462555" cy="847885"/>
      </dsp:txXfrm>
    </dsp:sp>
    <dsp:sp modelId="{0AA9533F-863B-C548-B235-31E53D91F2C3}">
      <dsp:nvSpPr>
        <dsp:cNvPr id="0" name=""/>
        <dsp:cNvSpPr/>
      </dsp:nvSpPr>
      <dsp:spPr>
        <a:xfrm>
          <a:off x="3154330" y="1554"/>
          <a:ext cx="2781064" cy="8478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kern="1200" dirty="0"/>
            <a:t>ITAS 4</a:t>
          </a:r>
        </a:p>
      </dsp:txBody>
      <dsp:txXfrm>
        <a:off x="3154330" y="1554"/>
        <a:ext cx="2781064" cy="847885"/>
      </dsp:txXfrm>
    </dsp:sp>
    <dsp:sp modelId="{09B596EC-06D9-2F45-B36E-6761232D9DEF}">
      <dsp:nvSpPr>
        <dsp:cNvPr id="0" name=""/>
        <dsp:cNvSpPr/>
      </dsp:nvSpPr>
      <dsp:spPr>
        <a:xfrm>
          <a:off x="6491607" y="1554"/>
          <a:ext cx="2781064" cy="8478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kern="1200" dirty="0" err="1"/>
            <a:t>Imm</a:t>
          </a:r>
          <a:r>
            <a:rPr lang="it-IT" sz="1800" kern="1200" dirty="0"/>
            <a:t>. materiali</a:t>
          </a:r>
        </a:p>
      </dsp:txBody>
      <dsp:txXfrm>
        <a:off x="6491607" y="1554"/>
        <a:ext cx="2781064" cy="847885"/>
      </dsp:txXfrm>
    </dsp:sp>
    <dsp:sp modelId="{CFE86EC7-F4D0-C94D-9822-D1FC569BAE18}">
      <dsp:nvSpPr>
        <dsp:cNvPr id="0" name=""/>
        <dsp:cNvSpPr/>
      </dsp:nvSpPr>
      <dsp:spPr>
        <a:xfrm>
          <a:off x="3154330" y="1061410"/>
          <a:ext cx="2781064" cy="8478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kern="1200" dirty="0"/>
            <a:t>ITAS 5</a:t>
          </a:r>
        </a:p>
      </dsp:txBody>
      <dsp:txXfrm>
        <a:off x="3154330" y="1061410"/>
        <a:ext cx="2781064" cy="847885"/>
      </dsp:txXfrm>
    </dsp:sp>
    <dsp:sp modelId="{D88B0DD4-38CC-1C46-97C0-79400961AD4A}">
      <dsp:nvSpPr>
        <dsp:cNvPr id="0" name=""/>
        <dsp:cNvSpPr/>
      </dsp:nvSpPr>
      <dsp:spPr>
        <a:xfrm>
          <a:off x="6491607" y="1061410"/>
          <a:ext cx="2781064" cy="8478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kern="1200" dirty="0" err="1"/>
            <a:t>Imm</a:t>
          </a:r>
          <a:r>
            <a:rPr lang="it-IT" sz="1800" kern="1200" dirty="0"/>
            <a:t>. immateriali</a:t>
          </a:r>
        </a:p>
      </dsp:txBody>
      <dsp:txXfrm>
        <a:off x="6491607" y="1061410"/>
        <a:ext cx="2781064" cy="847885"/>
      </dsp:txXfrm>
    </dsp:sp>
    <dsp:sp modelId="{ABB44529-EF9C-514E-9EC5-DA6117AD43F0}">
      <dsp:nvSpPr>
        <dsp:cNvPr id="0" name=""/>
        <dsp:cNvSpPr/>
      </dsp:nvSpPr>
      <dsp:spPr>
        <a:xfrm>
          <a:off x="3154330" y="2121267"/>
          <a:ext cx="2781064" cy="8478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kern="1200" dirty="0"/>
            <a:t>ITAS 10</a:t>
          </a:r>
        </a:p>
      </dsp:txBody>
      <dsp:txXfrm>
        <a:off x="3154330" y="2121267"/>
        <a:ext cx="2781064" cy="847885"/>
      </dsp:txXfrm>
    </dsp:sp>
    <dsp:sp modelId="{64970721-7A33-1144-8F3B-BCC8FBF97585}">
      <dsp:nvSpPr>
        <dsp:cNvPr id="0" name=""/>
        <dsp:cNvSpPr/>
      </dsp:nvSpPr>
      <dsp:spPr>
        <a:xfrm>
          <a:off x="6491607" y="2121267"/>
          <a:ext cx="2781064" cy="8478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kern="1200" dirty="0"/>
            <a:t>Rimanenze</a:t>
          </a:r>
        </a:p>
      </dsp:txBody>
      <dsp:txXfrm>
        <a:off x="6491607" y="2121267"/>
        <a:ext cx="2781064" cy="847885"/>
      </dsp:txXfrm>
    </dsp:sp>
    <dsp:sp modelId="{D9BCB6C5-7733-884C-972E-E702104F3FAA}">
      <dsp:nvSpPr>
        <dsp:cNvPr id="0" name=""/>
        <dsp:cNvSpPr/>
      </dsp:nvSpPr>
      <dsp:spPr>
        <a:xfrm>
          <a:off x="3154330" y="3181124"/>
          <a:ext cx="2781064" cy="8478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kern="1200" dirty="0"/>
            <a:t>ITAS 11</a:t>
          </a:r>
        </a:p>
      </dsp:txBody>
      <dsp:txXfrm>
        <a:off x="3154330" y="3181124"/>
        <a:ext cx="2781064" cy="847885"/>
      </dsp:txXfrm>
    </dsp:sp>
    <dsp:sp modelId="{CB84361F-BAC9-5046-97BD-5A1890D6DBD6}">
      <dsp:nvSpPr>
        <dsp:cNvPr id="0" name=""/>
        <dsp:cNvSpPr/>
      </dsp:nvSpPr>
      <dsp:spPr>
        <a:xfrm>
          <a:off x="6491607" y="3181124"/>
          <a:ext cx="2781064" cy="8478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kern="1200" dirty="0"/>
            <a:t>Strumenti finanziari</a:t>
          </a:r>
        </a:p>
      </dsp:txBody>
      <dsp:txXfrm>
        <a:off x="6491607" y="3181124"/>
        <a:ext cx="2781064" cy="847885"/>
      </dsp:txXfrm>
    </dsp:sp>
    <dsp:sp modelId="{0296ECD2-7DD0-9C45-884B-5830FC638D78}">
      <dsp:nvSpPr>
        <dsp:cNvPr id="0" name=""/>
        <dsp:cNvSpPr/>
      </dsp:nvSpPr>
      <dsp:spPr>
        <a:xfrm>
          <a:off x="3154330" y="4240981"/>
          <a:ext cx="2781064" cy="8478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kern="1200" dirty="0"/>
            <a:t>ITAS 14</a:t>
          </a:r>
        </a:p>
      </dsp:txBody>
      <dsp:txXfrm>
        <a:off x="3154330" y="4240981"/>
        <a:ext cx="2781064" cy="847885"/>
      </dsp:txXfrm>
    </dsp:sp>
    <dsp:sp modelId="{F2A8120E-A25A-C14C-A069-F1DBD333FB83}">
      <dsp:nvSpPr>
        <dsp:cNvPr id="0" name=""/>
        <dsp:cNvSpPr/>
      </dsp:nvSpPr>
      <dsp:spPr>
        <a:xfrm>
          <a:off x="6491607" y="4240981"/>
          <a:ext cx="2781064" cy="8478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kern="1200" dirty="0"/>
            <a:t>Partecipazioni in organismi controllati, collegati e accordi a controllo congiunto</a:t>
          </a:r>
        </a:p>
      </dsp:txBody>
      <dsp:txXfrm>
        <a:off x="6491607" y="4240981"/>
        <a:ext cx="2781064" cy="847885"/>
      </dsp:txXfrm>
    </dsp:sp>
    <dsp:sp modelId="{314849D1-890E-D44A-A380-5F288162BBD5}">
      <dsp:nvSpPr>
        <dsp:cNvPr id="0" name=""/>
        <dsp:cNvSpPr/>
      </dsp:nvSpPr>
      <dsp:spPr>
        <a:xfrm>
          <a:off x="3154330" y="5300838"/>
          <a:ext cx="2781064" cy="8478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kern="1200" dirty="0"/>
            <a:t>ITAS 17</a:t>
          </a:r>
        </a:p>
      </dsp:txBody>
      <dsp:txXfrm>
        <a:off x="3154330" y="5300838"/>
        <a:ext cx="2781064" cy="847885"/>
      </dsp:txXfrm>
    </dsp:sp>
    <dsp:sp modelId="{B82F8D84-AEB8-7348-AFC1-884E69F98034}">
      <dsp:nvSpPr>
        <dsp:cNvPr id="0" name=""/>
        <dsp:cNvSpPr/>
      </dsp:nvSpPr>
      <dsp:spPr>
        <a:xfrm>
          <a:off x="6491607" y="5300838"/>
          <a:ext cx="2781064" cy="8478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kern="1200" dirty="0"/>
            <a:t>Ratei e risconti</a:t>
          </a:r>
        </a:p>
      </dsp:txBody>
      <dsp:txXfrm>
        <a:off x="6491607" y="5300838"/>
        <a:ext cx="2781064" cy="847885"/>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A6F961-7699-8146-8941-16367892911E}">
      <dsp:nvSpPr>
        <dsp:cNvPr id="0" name=""/>
        <dsp:cNvSpPr/>
      </dsp:nvSpPr>
      <dsp:spPr>
        <a:xfrm>
          <a:off x="3076807" y="3009899"/>
          <a:ext cx="750307" cy="862968"/>
        </a:xfrm>
        <a:custGeom>
          <a:avLst/>
          <a:gdLst/>
          <a:ahLst/>
          <a:cxnLst/>
          <a:rect l="0" t="0" r="0" b="0"/>
          <a:pathLst>
            <a:path>
              <a:moveTo>
                <a:pt x="0" y="0"/>
              </a:moveTo>
              <a:lnTo>
                <a:pt x="375153" y="0"/>
              </a:lnTo>
              <a:lnTo>
                <a:pt x="375153" y="862968"/>
              </a:lnTo>
              <a:lnTo>
                <a:pt x="750307" y="862968"/>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3423373" y="3412795"/>
        <a:ext cx="57176" cy="57176"/>
      </dsp:txXfrm>
    </dsp:sp>
    <dsp:sp modelId="{4E593936-9D98-014C-B20E-903E432595D7}">
      <dsp:nvSpPr>
        <dsp:cNvPr id="0" name=""/>
        <dsp:cNvSpPr/>
      </dsp:nvSpPr>
      <dsp:spPr>
        <a:xfrm>
          <a:off x="3076807" y="2146931"/>
          <a:ext cx="750307" cy="862968"/>
        </a:xfrm>
        <a:custGeom>
          <a:avLst/>
          <a:gdLst/>
          <a:ahLst/>
          <a:cxnLst/>
          <a:rect l="0" t="0" r="0" b="0"/>
          <a:pathLst>
            <a:path>
              <a:moveTo>
                <a:pt x="0" y="862968"/>
              </a:moveTo>
              <a:lnTo>
                <a:pt x="375153" y="862968"/>
              </a:lnTo>
              <a:lnTo>
                <a:pt x="375153" y="0"/>
              </a:lnTo>
              <a:lnTo>
                <a:pt x="750307" y="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3423373" y="2549826"/>
        <a:ext cx="57176" cy="57176"/>
      </dsp:txXfrm>
    </dsp:sp>
    <dsp:sp modelId="{E98DFC37-BA44-B741-A724-A8C0153FF01C}">
      <dsp:nvSpPr>
        <dsp:cNvPr id="0" name=""/>
        <dsp:cNvSpPr/>
      </dsp:nvSpPr>
      <dsp:spPr>
        <a:xfrm rot="16200000">
          <a:off x="-504972" y="2438018"/>
          <a:ext cx="6019799" cy="114376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2844800">
            <a:lnSpc>
              <a:spcPct val="90000"/>
            </a:lnSpc>
            <a:spcBef>
              <a:spcPct val="0"/>
            </a:spcBef>
            <a:spcAft>
              <a:spcPct val="35000"/>
            </a:spcAft>
            <a:buNone/>
          </a:pPr>
          <a:r>
            <a:rPr lang="it-IT" sz="6400" kern="1200" dirty="0"/>
            <a:t>Rilevazione inziale</a:t>
          </a:r>
        </a:p>
      </dsp:txBody>
      <dsp:txXfrm>
        <a:off x="-504972" y="2438018"/>
        <a:ext cx="6019799" cy="1143761"/>
      </dsp:txXfrm>
    </dsp:sp>
    <dsp:sp modelId="{FB1909E5-F9EE-7F44-BE88-D7274C00B95D}">
      <dsp:nvSpPr>
        <dsp:cNvPr id="0" name=""/>
        <dsp:cNvSpPr/>
      </dsp:nvSpPr>
      <dsp:spPr>
        <a:xfrm>
          <a:off x="3827115" y="1426933"/>
          <a:ext cx="4320009" cy="14399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t-IT" sz="2400" kern="1200" dirty="0"/>
            <a:t>Le attività sono rilevate inizialmente al loro costo di acquisto o di produzione. </a:t>
          </a:r>
        </a:p>
      </dsp:txBody>
      <dsp:txXfrm>
        <a:off x="3827115" y="1426933"/>
        <a:ext cx="4320009" cy="1439996"/>
      </dsp:txXfrm>
    </dsp:sp>
    <dsp:sp modelId="{981E29CA-FFA6-AF4B-B1B2-1A4FB97203BD}">
      <dsp:nvSpPr>
        <dsp:cNvPr id="0" name=""/>
        <dsp:cNvSpPr/>
      </dsp:nvSpPr>
      <dsp:spPr>
        <a:xfrm>
          <a:off x="3827115" y="3152869"/>
          <a:ext cx="4320009" cy="14399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it-IT" sz="1900" kern="1200" dirty="0"/>
            <a:t>Il valore iniziale viene ridotto nel tempo per tener conto della diminuzione del potenziale di servizio o dei benefici economici ritraibili dall’attività, dovuti al consumo o ad altre cause. </a:t>
          </a:r>
        </a:p>
      </dsp:txBody>
      <dsp:txXfrm>
        <a:off x="3827115" y="3152869"/>
        <a:ext cx="4320009" cy="143999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A6F961-7699-8146-8941-16367892911E}">
      <dsp:nvSpPr>
        <dsp:cNvPr id="0" name=""/>
        <dsp:cNvSpPr/>
      </dsp:nvSpPr>
      <dsp:spPr>
        <a:xfrm>
          <a:off x="3103998" y="3143060"/>
          <a:ext cx="783501" cy="901146"/>
        </a:xfrm>
        <a:custGeom>
          <a:avLst/>
          <a:gdLst/>
          <a:ahLst/>
          <a:cxnLst/>
          <a:rect l="0" t="0" r="0" b="0"/>
          <a:pathLst>
            <a:path>
              <a:moveTo>
                <a:pt x="0" y="0"/>
              </a:moveTo>
              <a:lnTo>
                <a:pt x="391750" y="0"/>
              </a:lnTo>
              <a:lnTo>
                <a:pt x="391750" y="901146"/>
              </a:lnTo>
              <a:lnTo>
                <a:pt x="783501" y="901146"/>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3465896" y="3563780"/>
        <a:ext cx="59706" cy="59706"/>
      </dsp:txXfrm>
    </dsp:sp>
    <dsp:sp modelId="{4E593936-9D98-014C-B20E-903E432595D7}">
      <dsp:nvSpPr>
        <dsp:cNvPr id="0" name=""/>
        <dsp:cNvSpPr/>
      </dsp:nvSpPr>
      <dsp:spPr>
        <a:xfrm>
          <a:off x="3103998" y="2241913"/>
          <a:ext cx="783501" cy="901146"/>
        </a:xfrm>
        <a:custGeom>
          <a:avLst/>
          <a:gdLst/>
          <a:ahLst/>
          <a:cxnLst/>
          <a:rect l="0" t="0" r="0" b="0"/>
          <a:pathLst>
            <a:path>
              <a:moveTo>
                <a:pt x="0" y="901146"/>
              </a:moveTo>
              <a:lnTo>
                <a:pt x="391750" y="901146"/>
              </a:lnTo>
              <a:lnTo>
                <a:pt x="391750" y="0"/>
              </a:lnTo>
              <a:lnTo>
                <a:pt x="783501" y="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3465896" y="2662633"/>
        <a:ext cx="59706" cy="59706"/>
      </dsp:txXfrm>
    </dsp:sp>
    <dsp:sp modelId="{E98DFC37-BA44-B741-A724-A8C0153FF01C}">
      <dsp:nvSpPr>
        <dsp:cNvPr id="0" name=""/>
        <dsp:cNvSpPr/>
      </dsp:nvSpPr>
      <dsp:spPr>
        <a:xfrm rot="16200000">
          <a:off x="-636243" y="2545878"/>
          <a:ext cx="6286120" cy="11943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it-IT" sz="6500" kern="1200" dirty="0"/>
            <a:t>Rilevazione inziale</a:t>
          </a:r>
        </a:p>
      </dsp:txBody>
      <dsp:txXfrm>
        <a:off x="-636243" y="2545878"/>
        <a:ext cx="6286120" cy="1194362"/>
      </dsp:txXfrm>
    </dsp:sp>
    <dsp:sp modelId="{FB1909E5-F9EE-7F44-BE88-D7274C00B95D}">
      <dsp:nvSpPr>
        <dsp:cNvPr id="0" name=""/>
        <dsp:cNvSpPr/>
      </dsp:nvSpPr>
      <dsp:spPr>
        <a:xfrm>
          <a:off x="3887500" y="1490061"/>
          <a:ext cx="4511130" cy="150370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t-IT" sz="2400" kern="1200" dirty="0">
              <a:solidFill>
                <a:srgbClr val="002060"/>
              </a:solidFill>
            </a:rPr>
            <a:t>Le attività sono rilevate inizialmente al loro costo di acquisto o di produzione. </a:t>
          </a:r>
        </a:p>
      </dsp:txBody>
      <dsp:txXfrm>
        <a:off x="3887500" y="1490061"/>
        <a:ext cx="4511130" cy="1503702"/>
      </dsp:txXfrm>
    </dsp:sp>
    <dsp:sp modelId="{981E29CA-FFA6-AF4B-B1B2-1A4FB97203BD}">
      <dsp:nvSpPr>
        <dsp:cNvPr id="0" name=""/>
        <dsp:cNvSpPr/>
      </dsp:nvSpPr>
      <dsp:spPr>
        <a:xfrm>
          <a:off x="3887500" y="3292355"/>
          <a:ext cx="4511130" cy="150370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it-IT" sz="2000" kern="1200" dirty="0"/>
            <a:t>Il valore iniziale viene ridotto nel tempo per tener conto della diminuzione del potenziale di servizio o dei benefici economici ritraibili dall’attività, dovuti al consumo o ad altre cause. </a:t>
          </a:r>
        </a:p>
      </dsp:txBody>
      <dsp:txXfrm>
        <a:off x="3887500" y="3292355"/>
        <a:ext cx="4511130" cy="1503702"/>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516437-DAA3-3144-A13B-8EA21CC4343D}">
      <dsp:nvSpPr>
        <dsp:cNvPr id="0" name=""/>
        <dsp:cNvSpPr/>
      </dsp:nvSpPr>
      <dsp:spPr>
        <a:xfrm>
          <a:off x="1080796" y="3009899"/>
          <a:ext cx="704922" cy="1621536"/>
        </a:xfrm>
        <a:custGeom>
          <a:avLst/>
          <a:gdLst/>
          <a:ahLst/>
          <a:cxnLst/>
          <a:rect l="0" t="0" r="0" b="0"/>
          <a:pathLst>
            <a:path>
              <a:moveTo>
                <a:pt x="0" y="0"/>
              </a:moveTo>
              <a:lnTo>
                <a:pt x="352461" y="0"/>
              </a:lnTo>
              <a:lnTo>
                <a:pt x="352461" y="1621536"/>
              </a:lnTo>
              <a:lnTo>
                <a:pt x="704922" y="1621536"/>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it-IT" sz="600" kern="1200"/>
        </a:p>
      </dsp:txBody>
      <dsp:txXfrm>
        <a:off x="1389054" y="3776464"/>
        <a:ext cx="88406" cy="88406"/>
      </dsp:txXfrm>
    </dsp:sp>
    <dsp:sp modelId="{C9A6F961-7699-8146-8941-16367892911E}">
      <dsp:nvSpPr>
        <dsp:cNvPr id="0" name=""/>
        <dsp:cNvSpPr/>
      </dsp:nvSpPr>
      <dsp:spPr>
        <a:xfrm>
          <a:off x="1080796" y="2964179"/>
          <a:ext cx="704922" cy="91440"/>
        </a:xfrm>
        <a:custGeom>
          <a:avLst/>
          <a:gdLst/>
          <a:ahLst/>
          <a:cxnLst/>
          <a:rect l="0" t="0" r="0" b="0"/>
          <a:pathLst>
            <a:path>
              <a:moveTo>
                <a:pt x="0" y="45720"/>
              </a:moveTo>
              <a:lnTo>
                <a:pt x="352461" y="45720"/>
              </a:lnTo>
              <a:lnTo>
                <a:pt x="352461" y="46026"/>
              </a:lnTo>
              <a:lnTo>
                <a:pt x="704922" y="46026"/>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1415634" y="2992276"/>
        <a:ext cx="35246" cy="35246"/>
      </dsp:txXfrm>
    </dsp:sp>
    <dsp:sp modelId="{2903EF13-3F84-8940-AFF3-A1F1899306F1}">
      <dsp:nvSpPr>
        <dsp:cNvPr id="0" name=""/>
        <dsp:cNvSpPr/>
      </dsp:nvSpPr>
      <dsp:spPr>
        <a:xfrm>
          <a:off x="5844416" y="1342948"/>
          <a:ext cx="704922" cy="91440"/>
        </a:xfrm>
        <a:custGeom>
          <a:avLst/>
          <a:gdLst/>
          <a:ahLst/>
          <a:cxnLst/>
          <a:rect l="0" t="0" r="0" b="0"/>
          <a:pathLst>
            <a:path>
              <a:moveTo>
                <a:pt x="0" y="45720"/>
              </a:moveTo>
              <a:lnTo>
                <a:pt x="704922" y="45720"/>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6179254" y="1371045"/>
        <a:ext cx="35246" cy="35246"/>
      </dsp:txXfrm>
    </dsp:sp>
    <dsp:sp modelId="{4E593936-9D98-014C-B20E-903E432595D7}">
      <dsp:nvSpPr>
        <dsp:cNvPr id="0" name=""/>
        <dsp:cNvSpPr/>
      </dsp:nvSpPr>
      <dsp:spPr>
        <a:xfrm>
          <a:off x="1080796" y="1388668"/>
          <a:ext cx="704922" cy="1621230"/>
        </a:xfrm>
        <a:custGeom>
          <a:avLst/>
          <a:gdLst/>
          <a:ahLst/>
          <a:cxnLst/>
          <a:rect l="0" t="0" r="0" b="0"/>
          <a:pathLst>
            <a:path>
              <a:moveTo>
                <a:pt x="0" y="1621230"/>
              </a:moveTo>
              <a:lnTo>
                <a:pt x="352461" y="1621230"/>
              </a:lnTo>
              <a:lnTo>
                <a:pt x="352461" y="0"/>
              </a:lnTo>
              <a:lnTo>
                <a:pt x="704922" y="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it-IT" sz="600" kern="1200"/>
        </a:p>
      </dsp:txBody>
      <dsp:txXfrm>
        <a:off x="1389061" y="2155087"/>
        <a:ext cx="88392" cy="88392"/>
      </dsp:txXfrm>
    </dsp:sp>
    <dsp:sp modelId="{E98DFC37-BA44-B741-A724-A8C0153FF01C}">
      <dsp:nvSpPr>
        <dsp:cNvPr id="0" name=""/>
        <dsp:cNvSpPr/>
      </dsp:nvSpPr>
      <dsp:spPr>
        <a:xfrm rot="16200000">
          <a:off x="-2284327" y="2472610"/>
          <a:ext cx="5655669" cy="107457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it-IT" sz="3200" kern="1200" dirty="0"/>
            <a:t>Valutazione successiva</a:t>
          </a:r>
        </a:p>
        <a:p>
          <a:pPr marL="0" lvl="0" indent="0" algn="ctr" defTabSz="1422400">
            <a:lnSpc>
              <a:spcPct val="90000"/>
            </a:lnSpc>
            <a:spcBef>
              <a:spcPct val="0"/>
            </a:spcBef>
            <a:spcAft>
              <a:spcPct val="35000"/>
            </a:spcAft>
            <a:buNone/>
          </a:pPr>
          <a:r>
            <a:rPr lang="it-IT" sz="3200" kern="1200" dirty="0"/>
            <a:t>regola generale</a:t>
          </a:r>
        </a:p>
      </dsp:txBody>
      <dsp:txXfrm>
        <a:off x="-2284327" y="2472610"/>
        <a:ext cx="5655669" cy="1074577"/>
      </dsp:txXfrm>
    </dsp:sp>
    <dsp:sp modelId="{FB1909E5-F9EE-7F44-BE88-D7274C00B95D}">
      <dsp:nvSpPr>
        <dsp:cNvPr id="0" name=""/>
        <dsp:cNvSpPr/>
      </dsp:nvSpPr>
      <dsp:spPr>
        <a:xfrm>
          <a:off x="1785718" y="712222"/>
          <a:ext cx="4058697" cy="135289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it-IT" sz="1600" u="sng" kern="1200" dirty="0">
              <a:solidFill>
                <a:srgbClr val="000000"/>
              </a:solidFill>
              <a:effectLst/>
              <a:latin typeface="Frutiger LT 45 Light"/>
              <a:ea typeface="Calibri" panose="020F0502020204030204" pitchFamily="34" charset="0"/>
              <a:cs typeface="Times New Roman" panose="02020603050405020304" pitchFamily="18" charset="0"/>
            </a:rPr>
            <a:t>Successivamente</a:t>
          </a:r>
          <a:r>
            <a:rPr lang="it-IT" sz="1600" kern="1200" dirty="0">
              <a:solidFill>
                <a:srgbClr val="000000"/>
              </a:solidFill>
              <a:effectLst/>
              <a:latin typeface="Frutiger LT 45 Light"/>
              <a:ea typeface="Calibri" panose="020F0502020204030204" pitchFamily="34" charset="0"/>
              <a:cs typeface="Times New Roman" panose="02020603050405020304" pitchFamily="18" charset="0"/>
            </a:rPr>
            <a:t> alla rilevazione iniziale, un’immobilizzazione materiale è iscritta nel bilancio di esercizio al costo, al netto degli ammortamenti cumulati e delle perdite cumulate per riduzione di valore.</a:t>
          </a:r>
          <a:endParaRPr lang="it-IT" sz="1600" kern="1200" dirty="0"/>
        </a:p>
      </dsp:txBody>
      <dsp:txXfrm>
        <a:off x="1785718" y="712222"/>
        <a:ext cx="4058697" cy="1352892"/>
      </dsp:txXfrm>
    </dsp:sp>
    <dsp:sp modelId="{562827A5-334A-1148-8198-055879DC13C1}">
      <dsp:nvSpPr>
        <dsp:cNvPr id="0" name=""/>
        <dsp:cNvSpPr/>
      </dsp:nvSpPr>
      <dsp:spPr>
        <a:xfrm>
          <a:off x="6549338" y="851380"/>
          <a:ext cx="3524613" cy="107457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it-IT" sz="1500" kern="1200" dirty="0">
              <a:solidFill>
                <a:srgbClr val="002060"/>
              </a:solidFill>
            </a:rPr>
            <a:t>Modello del costo</a:t>
          </a:r>
        </a:p>
      </dsp:txBody>
      <dsp:txXfrm>
        <a:off x="6549338" y="851380"/>
        <a:ext cx="3524613" cy="1074577"/>
      </dsp:txXfrm>
    </dsp:sp>
    <dsp:sp modelId="{981E29CA-FFA6-AF4B-B1B2-1A4FB97203BD}">
      <dsp:nvSpPr>
        <dsp:cNvPr id="0" name=""/>
        <dsp:cNvSpPr/>
      </dsp:nvSpPr>
      <dsp:spPr>
        <a:xfrm>
          <a:off x="1785718" y="2333759"/>
          <a:ext cx="4058697" cy="135289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it-IT" sz="1500" kern="1200" dirty="0">
              <a:solidFill>
                <a:srgbClr val="000000"/>
              </a:solidFill>
              <a:effectLst/>
              <a:latin typeface="Frutiger LT 45 Light"/>
              <a:ea typeface="Calibri" panose="020F0502020204030204" pitchFamily="34" charset="0"/>
              <a:cs typeface="Times New Roman" panose="02020603050405020304" pitchFamily="18" charset="0"/>
            </a:rPr>
            <a:t>La </a:t>
          </a:r>
          <a:r>
            <a:rPr lang="it-IT" sz="1500" b="1" kern="1200" dirty="0">
              <a:solidFill>
                <a:srgbClr val="000000"/>
              </a:solidFill>
              <a:effectLst/>
              <a:latin typeface="Frutiger LT 45 Light"/>
              <a:ea typeface="Calibri" panose="020F0502020204030204" pitchFamily="34" charset="0"/>
              <a:cs typeface="Times New Roman" panose="02020603050405020304" pitchFamily="18" charset="0"/>
            </a:rPr>
            <a:t>svalutazione</a:t>
          </a:r>
          <a:r>
            <a:rPr lang="it-IT" sz="1500" kern="1200" dirty="0">
              <a:solidFill>
                <a:srgbClr val="000000"/>
              </a:solidFill>
              <a:effectLst/>
              <a:latin typeface="Frutiger LT 45 Light"/>
              <a:ea typeface="Calibri" panose="020F0502020204030204" pitchFamily="34" charset="0"/>
              <a:cs typeface="Times New Roman" panose="02020603050405020304" pitchFamily="18" charset="0"/>
            </a:rPr>
            <a:t> è la riduzione del valore contabile di una immobilizzazione per adeguarlo al valore recuperabile a seguito di una perdita durevole di valore.</a:t>
          </a:r>
          <a:endParaRPr lang="it-IT" sz="1500" kern="1200" dirty="0"/>
        </a:p>
      </dsp:txBody>
      <dsp:txXfrm>
        <a:off x="1785718" y="2333759"/>
        <a:ext cx="4058697" cy="1352892"/>
      </dsp:txXfrm>
    </dsp:sp>
    <dsp:sp modelId="{50562CBC-730F-A64E-90FD-EE5488B42F11}">
      <dsp:nvSpPr>
        <dsp:cNvPr id="0" name=""/>
        <dsp:cNvSpPr/>
      </dsp:nvSpPr>
      <dsp:spPr>
        <a:xfrm>
          <a:off x="1785718" y="3955296"/>
          <a:ext cx="4056829" cy="135228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it-IT" sz="1500" kern="1200" dirty="0">
              <a:solidFill>
                <a:srgbClr val="000000"/>
              </a:solidFill>
              <a:effectLst/>
              <a:latin typeface="Frutiger LT 45 Light"/>
              <a:ea typeface="Calibri" panose="020F0502020204030204" pitchFamily="34" charset="0"/>
              <a:cs typeface="Times New Roman" panose="02020603050405020304" pitchFamily="18" charset="0"/>
            </a:rPr>
            <a:t>Le immobilizzazioni sono rivalutate</a:t>
          </a:r>
          <a:r>
            <a:rPr lang="it-IT" sz="1500" kern="1200" dirty="0">
              <a:effectLst/>
              <a:latin typeface="Calibri" panose="020F0502020204030204" pitchFamily="34" charset="0"/>
              <a:ea typeface="Calibri" panose="020F0502020204030204" pitchFamily="34" charset="0"/>
              <a:cs typeface="Times New Roman" panose="02020603050405020304" pitchFamily="18" charset="0"/>
            </a:rPr>
            <a:t> </a:t>
          </a:r>
          <a:r>
            <a:rPr lang="it-IT" sz="1500" kern="1200" dirty="0">
              <a:solidFill>
                <a:srgbClr val="000000"/>
              </a:solidFill>
              <a:effectLst/>
              <a:latin typeface="Frutiger LT 45 Light"/>
              <a:ea typeface="Calibri" panose="020F0502020204030204" pitchFamily="34" charset="0"/>
              <a:cs typeface="Times New Roman" panose="02020603050405020304" pitchFamily="18" charset="0"/>
            </a:rPr>
            <a:t> solo nel caso lo preveda una legge applicabile all’amministrazione. Salvo diversa disposizione normativa, la rivalutazione è imputata in patrimonio netto, fra le riserve disponibili.</a:t>
          </a:r>
          <a:endParaRPr lang="it-IT" sz="1500" kern="1200" dirty="0"/>
        </a:p>
      </dsp:txBody>
      <dsp:txXfrm>
        <a:off x="1785718" y="3955296"/>
        <a:ext cx="4056829" cy="135228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E69AE3-6405-1B40-A0CC-30483FDBDF06}">
      <dsp:nvSpPr>
        <dsp:cNvPr id="0" name=""/>
        <dsp:cNvSpPr/>
      </dsp:nvSpPr>
      <dsp:spPr>
        <a:xfrm>
          <a:off x="3076807" y="3009899"/>
          <a:ext cx="750307" cy="1725936"/>
        </a:xfrm>
        <a:custGeom>
          <a:avLst/>
          <a:gdLst/>
          <a:ahLst/>
          <a:cxnLst/>
          <a:rect l="0" t="0" r="0" b="0"/>
          <a:pathLst>
            <a:path>
              <a:moveTo>
                <a:pt x="0" y="0"/>
              </a:moveTo>
              <a:lnTo>
                <a:pt x="375153" y="0"/>
              </a:lnTo>
              <a:lnTo>
                <a:pt x="375153" y="1725936"/>
              </a:lnTo>
              <a:lnTo>
                <a:pt x="750307" y="1725936"/>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it-IT" sz="700" kern="1200"/>
        </a:p>
      </dsp:txBody>
      <dsp:txXfrm>
        <a:off x="3404912" y="3825818"/>
        <a:ext cx="94098" cy="94098"/>
      </dsp:txXfrm>
    </dsp:sp>
    <dsp:sp modelId="{C9A6F961-7699-8146-8941-16367892911E}">
      <dsp:nvSpPr>
        <dsp:cNvPr id="0" name=""/>
        <dsp:cNvSpPr/>
      </dsp:nvSpPr>
      <dsp:spPr>
        <a:xfrm>
          <a:off x="3076807" y="2964179"/>
          <a:ext cx="750307" cy="91440"/>
        </a:xfrm>
        <a:custGeom>
          <a:avLst/>
          <a:gdLst/>
          <a:ahLst/>
          <a:cxnLst/>
          <a:rect l="0" t="0" r="0" b="0"/>
          <a:pathLst>
            <a:path>
              <a:moveTo>
                <a:pt x="0" y="45720"/>
              </a:moveTo>
              <a:lnTo>
                <a:pt x="750307" y="4572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3433204" y="2991141"/>
        <a:ext cx="37515" cy="37515"/>
      </dsp:txXfrm>
    </dsp:sp>
    <dsp:sp modelId="{4E593936-9D98-014C-B20E-903E432595D7}">
      <dsp:nvSpPr>
        <dsp:cNvPr id="0" name=""/>
        <dsp:cNvSpPr/>
      </dsp:nvSpPr>
      <dsp:spPr>
        <a:xfrm>
          <a:off x="3076807" y="1283962"/>
          <a:ext cx="750307" cy="1725936"/>
        </a:xfrm>
        <a:custGeom>
          <a:avLst/>
          <a:gdLst/>
          <a:ahLst/>
          <a:cxnLst/>
          <a:rect l="0" t="0" r="0" b="0"/>
          <a:pathLst>
            <a:path>
              <a:moveTo>
                <a:pt x="0" y="1725936"/>
              </a:moveTo>
              <a:lnTo>
                <a:pt x="375153" y="1725936"/>
              </a:lnTo>
              <a:lnTo>
                <a:pt x="375153" y="0"/>
              </a:lnTo>
              <a:lnTo>
                <a:pt x="750307" y="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it-IT" sz="700" kern="1200"/>
        </a:p>
      </dsp:txBody>
      <dsp:txXfrm>
        <a:off x="3404912" y="2099881"/>
        <a:ext cx="94098" cy="94098"/>
      </dsp:txXfrm>
    </dsp:sp>
    <dsp:sp modelId="{E98DFC37-BA44-B741-A724-A8C0153FF01C}">
      <dsp:nvSpPr>
        <dsp:cNvPr id="0" name=""/>
        <dsp:cNvSpPr/>
      </dsp:nvSpPr>
      <dsp:spPr>
        <a:xfrm rot="16200000">
          <a:off x="-504972" y="2438018"/>
          <a:ext cx="6019799" cy="114376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it-IT" sz="3400" kern="1200" dirty="0"/>
            <a:t>Valutazione successiva</a:t>
          </a:r>
        </a:p>
        <a:p>
          <a:pPr marL="0" lvl="0" indent="0" algn="ctr" defTabSz="1511300">
            <a:lnSpc>
              <a:spcPct val="90000"/>
            </a:lnSpc>
            <a:spcBef>
              <a:spcPct val="0"/>
            </a:spcBef>
            <a:spcAft>
              <a:spcPct val="35000"/>
            </a:spcAft>
            <a:buNone/>
          </a:pPr>
          <a:r>
            <a:rPr lang="it-IT" sz="3400" kern="1200" dirty="0"/>
            <a:t>alcune eccezioni (1)</a:t>
          </a:r>
        </a:p>
      </dsp:txBody>
      <dsp:txXfrm>
        <a:off x="-504972" y="2438018"/>
        <a:ext cx="6019799" cy="1143761"/>
      </dsp:txXfrm>
    </dsp:sp>
    <dsp:sp modelId="{FB1909E5-F9EE-7F44-BE88-D7274C00B95D}">
      <dsp:nvSpPr>
        <dsp:cNvPr id="0" name=""/>
        <dsp:cNvSpPr/>
      </dsp:nvSpPr>
      <dsp:spPr>
        <a:xfrm>
          <a:off x="3827115" y="563964"/>
          <a:ext cx="4320009" cy="14399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it-IT" sz="1700" kern="1200" dirty="0">
              <a:solidFill>
                <a:srgbClr val="000000"/>
              </a:solidFill>
              <a:effectLst/>
              <a:latin typeface="Frutiger LT 45 Light"/>
              <a:ea typeface="Calibri" panose="020F0502020204030204" pitchFamily="34" charset="0"/>
              <a:cs typeface="Times New Roman" panose="02020603050405020304" pitchFamily="18" charset="0"/>
            </a:rPr>
            <a:t>L’amministrazione può valutare nel bilancio di esercizio tutti i suoi investimenti immobiliari secondo il modello del valore di mercato. </a:t>
          </a:r>
          <a:endParaRPr lang="it-IT" sz="1700" kern="1200" dirty="0"/>
        </a:p>
      </dsp:txBody>
      <dsp:txXfrm>
        <a:off x="3827115" y="563964"/>
        <a:ext cx="4320009" cy="1439996"/>
      </dsp:txXfrm>
    </dsp:sp>
    <dsp:sp modelId="{981E29CA-FFA6-AF4B-B1B2-1A4FB97203BD}">
      <dsp:nvSpPr>
        <dsp:cNvPr id="0" name=""/>
        <dsp:cNvSpPr/>
      </dsp:nvSpPr>
      <dsp:spPr>
        <a:xfrm>
          <a:off x="3827115" y="2289901"/>
          <a:ext cx="4320009" cy="14399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it-IT" sz="1700" kern="1200" dirty="0">
              <a:solidFill>
                <a:srgbClr val="000000"/>
              </a:solidFill>
              <a:effectLst/>
              <a:latin typeface="Frutiger LT 45 Light"/>
              <a:ea typeface="Calibri" panose="020F0502020204030204" pitchFamily="34" charset="0"/>
              <a:cs typeface="Times New Roman" panose="02020603050405020304" pitchFamily="18" charset="0"/>
            </a:rPr>
            <a:t>In tal caso, il valore dell’immobilizzazione deve riflettere le condizioni di mercato alla data di chiusura del bilancio di esercizio.</a:t>
          </a:r>
          <a:endParaRPr lang="it-IT" sz="1700" kern="1200" dirty="0"/>
        </a:p>
      </dsp:txBody>
      <dsp:txXfrm>
        <a:off x="3827115" y="2289901"/>
        <a:ext cx="4320009" cy="1439996"/>
      </dsp:txXfrm>
    </dsp:sp>
    <dsp:sp modelId="{F205EAF8-451E-FE48-A780-3C2BA6EBB568}">
      <dsp:nvSpPr>
        <dsp:cNvPr id="0" name=""/>
        <dsp:cNvSpPr/>
      </dsp:nvSpPr>
      <dsp:spPr>
        <a:xfrm>
          <a:off x="3827115" y="4015838"/>
          <a:ext cx="4320009" cy="14399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it-IT" sz="1700" kern="1200" dirty="0">
              <a:solidFill>
                <a:srgbClr val="000000"/>
              </a:solidFill>
              <a:effectLst/>
              <a:latin typeface="Frutiger LT 45 Light"/>
              <a:ea typeface="Calibri" panose="020F0502020204030204" pitchFamily="34" charset="0"/>
              <a:cs typeface="Times New Roman" panose="02020603050405020304" pitchFamily="18" charset="0"/>
            </a:rPr>
            <a:t>Una rivalutazione o svalutazione risultante dall’applicazione del modello del valore di mercato, o del valore di mercato al netto dei costi di vendita, costituisce un componente economico dell’esercizio in cui si origina.</a:t>
          </a:r>
          <a:r>
            <a:rPr lang="it-IT" sz="1700" kern="1200" dirty="0">
              <a:effectLst/>
              <a:latin typeface="Calibri" panose="020F0502020204030204" pitchFamily="34" charset="0"/>
              <a:ea typeface="Calibri" panose="020F0502020204030204" pitchFamily="34" charset="0"/>
              <a:cs typeface="Times New Roman" panose="02020603050405020304" pitchFamily="18" charset="0"/>
            </a:rPr>
            <a:t>   </a:t>
          </a:r>
          <a:endParaRPr lang="it-IT" sz="1700" kern="1200" dirty="0"/>
        </a:p>
      </dsp:txBody>
      <dsp:txXfrm>
        <a:off x="3827115" y="4015838"/>
        <a:ext cx="4320009" cy="1439996"/>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E69AE3-6405-1B40-A0CC-30483FDBDF06}">
      <dsp:nvSpPr>
        <dsp:cNvPr id="0" name=""/>
        <dsp:cNvSpPr/>
      </dsp:nvSpPr>
      <dsp:spPr>
        <a:xfrm>
          <a:off x="1160611" y="3040658"/>
          <a:ext cx="756495" cy="1043271"/>
        </a:xfrm>
        <a:custGeom>
          <a:avLst/>
          <a:gdLst/>
          <a:ahLst/>
          <a:cxnLst/>
          <a:rect l="0" t="0" r="0" b="0"/>
          <a:pathLst>
            <a:path>
              <a:moveTo>
                <a:pt x="0" y="0"/>
              </a:moveTo>
              <a:lnTo>
                <a:pt x="378247" y="0"/>
              </a:lnTo>
              <a:lnTo>
                <a:pt x="378247" y="1043271"/>
              </a:lnTo>
              <a:lnTo>
                <a:pt x="756495" y="1043271"/>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1506641" y="3530076"/>
        <a:ext cx="64434" cy="64434"/>
      </dsp:txXfrm>
    </dsp:sp>
    <dsp:sp modelId="{FB641DCF-4439-F34D-AE5D-E5E3586C97B9}">
      <dsp:nvSpPr>
        <dsp:cNvPr id="0" name=""/>
        <dsp:cNvSpPr/>
      </dsp:nvSpPr>
      <dsp:spPr>
        <a:xfrm>
          <a:off x="6272743" y="1951666"/>
          <a:ext cx="756495" cy="91440"/>
        </a:xfrm>
        <a:custGeom>
          <a:avLst/>
          <a:gdLst/>
          <a:ahLst/>
          <a:cxnLst/>
          <a:rect l="0" t="0" r="0" b="0"/>
          <a:pathLst>
            <a:path>
              <a:moveTo>
                <a:pt x="0" y="45720"/>
              </a:moveTo>
              <a:lnTo>
                <a:pt x="756495" y="45720"/>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6632078" y="1978473"/>
        <a:ext cx="37824" cy="37824"/>
      </dsp:txXfrm>
    </dsp:sp>
    <dsp:sp modelId="{4E593936-9D98-014C-B20E-903E432595D7}">
      <dsp:nvSpPr>
        <dsp:cNvPr id="0" name=""/>
        <dsp:cNvSpPr/>
      </dsp:nvSpPr>
      <dsp:spPr>
        <a:xfrm>
          <a:off x="1160611" y="1997386"/>
          <a:ext cx="756495" cy="1043271"/>
        </a:xfrm>
        <a:custGeom>
          <a:avLst/>
          <a:gdLst/>
          <a:ahLst/>
          <a:cxnLst/>
          <a:rect l="0" t="0" r="0" b="0"/>
          <a:pathLst>
            <a:path>
              <a:moveTo>
                <a:pt x="0" y="1043271"/>
              </a:moveTo>
              <a:lnTo>
                <a:pt x="378247" y="1043271"/>
              </a:lnTo>
              <a:lnTo>
                <a:pt x="378247" y="0"/>
              </a:lnTo>
              <a:lnTo>
                <a:pt x="756495" y="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1506641" y="2486804"/>
        <a:ext cx="64434" cy="64434"/>
      </dsp:txXfrm>
    </dsp:sp>
    <dsp:sp modelId="{E98DFC37-BA44-B741-A724-A8C0153FF01C}">
      <dsp:nvSpPr>
        <dsp:cNvPr id="0" name=""/>
        <dsp:cNvSpPr/>
      </dsp:nvSpPr>
      <dsp:spPr>
        <a:xfrm rot="16200000">
          <a:off x="-2450708" y="2464060"/>
          <a:ext cx="6069444" cy="11531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it-IT" sz="3500" kern="1200" dirty="0"/>
            <a:t>Valutazione successiva</a:t>
          </a:r>
        </a:p>
        <a:p>
          <a:pPr marL="0" lvl="0" indent="0" algn="ctr" defTabSz="1555750">
            <a:lnSpc>
              <a:spcPct val="90000"/>
            </a:lnSpc>
            <a:spcBef>
              <a:spcPct val="0"/>
            </a:spcBef>
            <a:spcAft>
              <a:spcPct val="35000"/>
            </a:spcAft>
            <a:buNone/>
          </a:pPr>
          <a:r>
            <a:rPr lang="it-IT" sz="3500" kern="1200" dirty="0"/>
            <a:t>alcune eccezioni (2)</a:t>
          </a:r>
        </a:p>
      </dsp:txBody>
      <dsp:txXfrm>
        <a:off x="-2450708" y="2464060"/>
        <a:ext cx="6069444" cy="1153194"/>
      </dsp:txXfrm>
    </dsp:sp>
    <dsp:sp modelId="{FB1909E5-F9EE-7F44-BE88-D7274C00B95D}">
      <dsp:nvSpPr>
        <dsp:cNvPr id="0" name=""/>
        <dsp:cNvSpPr/>
      </dsp:nvSpPr>
      <dsp:spPr>
        <a:xfrm>
          <a:off x="1917106" y="1098263"/>
          <a:ext cx="4355636" cy="179824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kern="1200" dirty="0"/>
            <a:t>L’amministrazione </a:t>
          </a:r>
          <a:r>
            <a:rPr lang="it-IT" sz="1800" kern="1200" dirty="0">
              <a:solidFill>
                <a:srgbClr val="002060"/>
              </a:solidFill>
            </a:rPr>
            <a:t>può</a:t>
          </a:r>
          <a:r>
            <a:rPr lang="it-IT" sz="1800" kern="1200" dirty="0"/>
            <a:t> valutare (i) le partecipazioni in organismi controllati, (ii) le partecipazioni in organismi collegati, e (iii) le joint venture che controlla congiuntamente o sulle quali esercita influenza notevole</a:t>
          </a:r>
        </a:p>
      </dsp:txBody>
      <dsp:txXfrm>
        <a:off x="1917106" y="1098263"/>
        <a:ext cx="4355636" cy="1798245"/>
      </dsp:txXfrm>
    </dsp:sp>
    <dsp:sp modelId="{03754C6A-37E4-794B-9AB6-83D11960DCB6}">
      <dsp:nvSpPr>
        <dsp:cNvPr id="0" name=""/>
        <dsp:cNvSpPr/>
      </dsp:nvSpPr>
      <dsp:spPr>
        <a:xfrm>
          <a:off x="7029238" y="1420788"/>
          <a:ext cx="3782477" cy="11531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it-IT" sz="3100" kern="1200" dirty="0">
              <a:solidFill>
                <a:srgbClr val="000000"/>
              </a:solidFill>
              <a:effectLst/>
              <a:latin typeface="Frutiger LT 45 Light"/>
              <a:ea typeface="Calibri" panose="020F0502020204030204" pitchFamily="34" charset="0"/>
              <a:cs typeface="Times New Roman" panose="02020603050405020304" pitchFamily="18" charset="0"/>
            </a:rPr>
            <a:t>metodo del patrimonio netto semplificato</a:t>
          </a:r>
          <a:endParaRPr lang="it-IT" sz="3100" kern="1200" dirty="0"/>
        </a:p>
      </dsp:txBody>
      <dsp:txXfrm>
        <a:off x="7029238" y="1420788"/>
        <a:ext cx="3782477" cy="1153194"/>
      </dsp:txXfrm>
    </dsp:sp>
    <dsp:sp modelId="{F205EAF8-451E-FE48-A780-3C2BA6EBB568}">
      <dsp:nvSpPr>
        <dsp:cNvPr id="0" name=""/>
        <dsp:cNvSpPr/>
      </dsp:nvSpPr>
      <dsp:spPr>
        <a:xfrm>
          <a:off x="1917106" y="3184807"/>
          <a:ext cx="4355636" cy="179824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kern="1200" dirty="0"/>
            <a:t>il valore contabile della partecipazione, </a:t>
          </a:r>
          <a:r>
            <a:rPr lang="it-IT" sz="1800" u="sng" kern="1200" dirty="0"/>
            <a:t>inizialmente iscritta al costo</a:t>
          </a:r>
          <a:r>
            <a:rPr lang="it-IT" sz="1800" kern="1200" dirty="0"/>
            <a:t>, si modifica nei periodi successivi all’acquisizione della partecipazione, per tenere conto della quota di pertinenza del patrimonio netto contabile dell’organismo partecipato, come risultante dall’ultimo bilancio esercizio approvato. </a:t>
          </a:r>
        </a:p>
      </dsp:txBody>
      <dsp:txXfrm>
        <a:off x="1917106" y="3184807"/>
        <a:ext cx="4355636" cy="1798245"/>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C7321E-42B7-BC4D-8213-A3280E9B030B}">
      <dsp:nvSpPr>
        <dsp:cNvPr id="0" name=""/>
        <dsp:cNvSpPr/>
      </dsp:nvSpPr>
      <dsp:spPr>
        <a:xfrm>
          <a:off x="3217" y="1850230"/>
          <a:ext cx="3085277" cy="174239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it-IT" sz="1900" kern="1200" dirty="0"/>
            <a:t>Metodo del Patrimonio netto semplificato</a:t>
          </a:r>
        </a:p>
      </dsp:txBody>
      <dsp:txXfrm>
        <a:off x="54250" y="1901263"/>
        <a:ext cx="2983211" cy="1640329"/>
      </dsp:txXfrm>
    </dsp:sp>
    <dsp:sp modelId="{7691E19E-6ABF-064D-A974-08474681861A}">
      <dsp:nvSpPr>
        <dsp:cNvPr id="0" name=""/>
        <dsp:cNvSpPr/>
      </dsp:nvSpPr>
      <dsp:spPr>
        <a:xfrm>
          <a:off x="3088495" y="2679065"/>
          <a:ext cx="2049575" cy="84726"/>
        </a:xfrm>
        <a:custGeom>
          <a:avLst/>
          <a:gdLst/>
          <a:ahLst/>
          <a:cxnLst/>
          <a:rect l="0" t="0" r="0" b="0"/>
          <a:pathLst>
            <a:path>
              <a:moveTo>
                <a:pt x="0" y="42363"/>
              </a:moveTo>
              <a:lnTo>
                <a:pt x="2049575" y="42363"/>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it-IT" sz="700" kern="1200"/>
        </a:p>
      </dsp:txBody>
      <dsp:txXfrm>
        <a:off x="4062043" y="2670189"/>
        <a:ext cx="102478" cy="102478"/>
      </dsp:txXfrm>
    </dsp:sp>
    <dsp:sp modelId="{EBE57AB3-2414-2042-8C88-29D15BA861BB}">
      <dsp:nvSpPr>
        <dsp:cNvPr id="0" name=""/>
        <dsp:cNvSpPr/>
      </dsp:nvSpPr>
      <dsp:spPr>
        <a:xfrm>
          <a:off x="5138070" y="1440443"/>
          <a:ext cx="5123939" cy="256196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it-IT" sz="1900" kern="1200" dirty="0">
              <a:solidFill>
                <a:srgbClr val="002060"/>
              </a:solidFill>
            </a:rPr>
            <a:t>Nel patrimonio netto dell’amministrazione è creata una </a:t>
          </a:r>
          <a:r>
            <a:rPr lang="it-IT" sz="1900" kern="1200" dirty="0">
              <a:solidFill>
                <a:srgbClr val="FF0000"/>
              </a:solidFill>
            </a:rPr>
            <a:t>riserva indisponibile </a:t>
          </a:r>
          <a:r>
            <a:rPr lang="it-IT" sz="1900" kern="1200" dirty="0">
              <a:solidFill>
                <a:srgbClr val="002060"/>
              </a:solidFill>
            </a:rPr>
            <a:t>di importo pari al maggior valore della partecipazione, derivante dall’applicazione del metodo del patrimonio netto semplificato, che supera il valore iniziale iscritto in bilancio. </a:t>
          </a:r>
        </a:p>
        <a:p>
          <a:pPr marL="0" lvl="0" indent="0" algn="ctr" defTabSz="844550">
            <a:lnSpc>
              <a:spcPct val="90000"/>
            </a:lnSpc>
            <a:spcBef>
              <a:spcPct val="0"/>
            </a:spcBef>
            <a:spcAft>
              <a:spcPct val="35000"/>
            </a:spcAft>
            <a:buNone/>
          </a:pPr>
          <a:r>
            <a:rPr lang="it-IT" sz="1900" kern="1200" dirty="0">
              <a:solidFill>
                <a:srgbClr val="002060"/>
              </a:solidFill>
            </a:rPr>
            <a:t>È possibile ridurre tale riserva se nei periodi successivi il valore della partecipazione risulta inferiore.</a:t>
          </a:r>
        </a:p>
      </dsp:txBody>
      <dsp:txXfrm>
        <a:off x="5213108" y="1515481"/>
        <a:ext cx="4973863" cy="2411893"/>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F24AFA-C340-6548-8B42-B7FAB7226C27}">
      <dsp:nvSpPr>
        <dsp:cNvPr id="0" name=""/>
        <dsp:cNvSpPr/>
      </dsp:nvSpPr>
      <dsp:spPr>
        <a:xfrm>
          <a:off x="4521967" y="4380990"/>
          <a:ext cx="600853" cy="91440"/>
        </a:xfrm>
        <a:custGeom>
          <a:avLst/>
          <a:gdLst/>
          <a:ahLst/>
          <a:cxnLst/>
          <a:rect l="0" t="0" r="0" b="0"/>
          <a:pathLst>
            <a:path>
              <a:moveTo>
                <a:pt x="0" y="45720"/>
              </a:moveTo>
              <a:lnTo>
                <a:pt x="600853" y="45720"/>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4807372" y="4411689"/>
        <a:ext cx="30042" cy="30042"/>
      </dsp:txXfrm>
    </dsp:sp>
    <dsp:sp modelId="{A2BF6B18-F76A-7743-9D44-91B66568B600}">
      <dsp:nvSpPr>
        <dsp:cNvPr id="0" name=""/>
        <dsp:cNvSpPr/>
      </dsp:nvSpPr>
      <dsp:spPr>
        <a:xfrm>
          <a:off x="916848" y="2709333"/>
          <a:ext cx="600853" cy="1717377"/>
        </a:xfrm>
        <a:custGeom>
          <a:avLst/>
          <a:gdLst/>
          <a:ahLst/>
          <a:cxnLst/>
          <a:rect l="0" t="0" r="0" b="0"/>
          <a:pathLst>
            <a:path>
              <a:moveTo>
                <a:pt x="0" y="0"/>
              </a:moveTo>
              <a:lnTo>
                <a:pt x="300426" y="0"/>
              </a:lnTo>
              <a:lnTo>
                <a:pt x="300426" y="1717377"/>
              </a:lnTo>
              <a:lnTo>
                <a:pt x="600853" y="1717377"/>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it-IT" sz="600" kern="1200"/>
        </a:p>
      </dsp:txBody>
      <dsp:txXfrm>
        <a:off x="1171788" y="3522535"/>
        <a:ext cx="90972" cy="90972"/>
      </dsp:txXfrm>
    </dsp:sp>
    <dsp:sp modelId="{134D9601-7FCB-4B49-AC87-B257591DEDEE}">
      <dsp:nvSpPr>
        <dsp:cNvPr id="0" name=""/>
        <dsp:cNvSpPr/>
      </dsp:nvSpPr>
      <dsp:spPr>
        <a:xfrm>
          <a:off x="4521967" y="3236072"/>
          <a:ext cx="600853" cy="91440"/>
        </a:xfrm>
        <a:custGeom>
          <a:avLst/>
          <a:gdLst/>
          <a:ahLst/>
          <a:cxnLst/>
          <a:rect l="0" t="0" r="0" b="0"/>
          <a:pathLst>
            <a:path>
              <a:moveTo>
                <a:pt x="0" y="45720"/>
              </a:moveTo>
              <a:lnTo>
                <a:pt x="600853" y="45720"/>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4807372" y="3266771"/>
        <a:ext cx="30042" cy="30042"/>
      </dsp:txXfrm>
    </dsp:sp>
    <dsp:sp modelId="{F0E3327D-7F1E-F545-97C4-3D9617FDB365}">
      <dsp:nvSpPr>
        <dsp:cNvPr id="0" name=""/>
        <dsp:cNvSpPr/>
      </dsp:nvSpPr>
      <dsp:spPr>
        <a:xfrm>
          <a:off x="916848" y="2709333"/>
          <a:ext cx="600853" cy="572459"/>
        </a:xfrm>
        <a:custGeom>
          <a:avLst/>
          <a:gdLst/>
          <a:ahLst/>
          <a:cxnLst/>
          <a:rect l="0" t="0" r="0" b="0"/>
          <a:pathLst>
            <a:path>
              <a:moveTo>
                <a:pt x="0" y="0"/>
              </a:moveTo>
              <a:lnTo>
                <a:pt x="300426" y="0"/>
              </a:lnTo>
              <a:lnTo>
                <a:pt x="300426" y="572459"/>
              </a:lnTo>
              <a:lnTo>
                <a:pt x="600853" y="572459"/>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1196527" y="2974815"/>
        <a:ext cx="41494" cy="41494"/>
      </dsp:txXfrm>
    </dsp:sp>
    <dsp:sp modelId="{78055467-3932-B94C-B221-702DD8008A81}">
      <dsp:nvSpPr>
        <dsp:cNvPr id="0" name=""/>
        <dsp:cNvSpPr/>
      </dsp:nvSpPr>
      <dsp:spPr>
        <a:xfrm>
          <a:off x="4521967" y="2091154"/>
          <a:ext cx="600853" cy="91440"/>
        </a:xfrm>
        <a:custGeom>
          <a:avLst/>
          <a:gdLst/>
          <a:ahLst/>
          <a:cxnLst/>
          <a:rect l="0" t="0" r="0" b="0"/>
          <a:pathLst>
            <a:path>
              <a:moveTo>
                <a:pt x="0" y="45720"/>
              </a:moveTo>
              <a:lnTo>
                <a:pt x="600853" y="45720"/>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4807372" y="2121853"/>
        <a:ext cx="30042" cy="30042"/>
      </dsp:txXfrm>
    </dsp:sp>
    <dsp:sp modelId="{5057912D-9D6B-3944-BF26-4D607C920C1B}">
      <dsp:nvSpPr>
        <dsp:cNvPr id="0" name=""/>
        <dsp:cNvSpPr/>
      </dsp:nvSpPr>
      <dsp:spPr>
        <a:xfrm>
          <a:off x="916848" y="2136874"/>
          <a:ext cx="600853" cy="572459"/>
        </a:xfrm>
        <a:custGeom>
          <a:avLst/>
          <a:gdLst/>
          <a:ahLst/>
          <a:cxnLst/>
          <a:rect l="0" t="0" r="0" b="0"/>
          <a:pathLst>
            <a:path>
              <a:moveTo>
                <a:pt x="0" y="572459"/>
              </a:moveTo>
              <a:lnTo>
                <a:pt x="300426" y="572459"/>
              </a:lnTo>
              <a:lnTo>
                <a:pt x="300426" y="0"/>
              </a:lnTo>
              <a:lnTo>
                <a:pt x="600853" y="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1196527" y="2402356"/>
        <a:ext cx="41494" cy="41494"/>
      </dsp:txXfrm>
    </dsp:sp>
    <dsp:sp modelId="{F4190228-3C11-FE4E-9B76-331DA9F2F72E}">
      <dsp:nvSpPr>
        <dsp:cNvPr id="0" name=""/>
        <dsp:cNvSpPr/>
      </dsp:nvSpPr>
      <dsp:spPr>
        <a:xfrm>
          <a:off x="4521967" y="946236"/>
          <a:ext cx="600853" cy="91440"/>
        </a:xfrm>
        <a:custGeom>
          <a:avLst/>
          <a:gdLst/>
          <a:ahLst/>
          <a:cxnLst/>
          <a:rect l="0" t="0" r="0" b="0"/>
          <a:pathLst>
            <a:path>
              <a:moveTo>
                <a:pt x="0" y="45720"/>
              </a:moveTo>
              <a:lnTo>
                <a:pt x="600853" y="45720"/>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4807372" y="976934"/>
        <a:ext cx="30042" cy="30042"/>
      </dsp:txXfrm>
    </dsp:sp>
    <dsp:sp modelId="{48436A65-7908-CF46-8C81-0CDFE2CC1B22}">
      <dsp:nvSpPr>
        <dsp:cNvPr id="0" name=""/>
        <dsp:cNvSpPr/>
      </dsp:nvSpPr>
      <dsp:spPr>
        <a:xfrm>
          <a:off x="916848" y="991956"/>
          <a:ext cx="600853" cy="1717377"/>
        </a:xfrm>
        <a:custGeom>
          <a:avLst/>
          <a:gdLst/>
          <a:ahLst/>
          <a:cxnLst/>
          <a:rect l="0" t="0" r="0" b="0"/>
          <a:pathLst>
            <a:path>
              <a:moveTo>
                <a:pt x="0" y="1717377"/>
              </a:moveTo>
              <a:lnTo>
                <a:pt x="300426" y="1717377"/>
              </a:lnTo>
              <a:lnTo>
                <a:pt x="300426" y="0"/>
              </a:lnTo>
              <a:lnTo>
                <a:pt x="600853" y="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it-IT" sz="600" kern="1200"/>
        </a:p>
      </dsp:txBody>
      <dsp:txXfrm>
        <a:off x="1171788" y="1805158"/>
        <a:ext cx="90972" cy="90972"/>
      </dsp:txXfrm>
    </dsp:sp>
    <dsp:sp modelId="{6D8B0A02-B9DB-DC4E-A0DA-B0CB4AA170AC}">
      <dsp:nvSpPr>
        <dsp:cNvPr id="0" name=""/>
        <dsp:cNvSpPr/>
      </dsp:nvSpPr>
      <dsp:spPr>
        <a:xfrm rot="16200000">
          <a:off x="-1951473" y="2251366"/>
          <a:ext cx="4820708" cy="9159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1733550">
            <a:lnSpc>
              <a:spcPct val="90000"/>
            </a:lnSpc>
            <a:spcBef>
              <a:spcPct val="0"/>
            </a:spcBef>
            <a:spcAft>
              <a:spcPct val="35000"/>
            </a:spcAft>
            <a:buNone/>
          </a:pPr>
          <a:r>
            <a:rPr lang="it-IT" sz="3900" kern="1200" dirty="0"/>
            <a:t>Componenti economici</a:t>
          </a:r>
        </a:p>
      </dsp:txBody>
      <dsp:txXfrm>
        <a:off x="-1951473" y="2251366"/>
        <a:ext cx="4820708" cy="915934"/>
      </dsp:txXfrm>
    </dsp:sp>
    <dsp:sp modelId="{0AA9533F-863B-C548-B235-31E53D91F2C3}">
      <dsp:nvSpPr>
        <dsp:cNvPr id="0" name=""/>
        <dsp:cNvSpPr/>
      </dsp:nvSpPr>
      <dsp:spPr>
        <a:xfrm>
          <a:off x="1517701" y="533988"/>
          <a:ext cx="3004265" cy="9159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t-IT" sz="2400" kern="1200" dirty="0"/>
            <a:t>ITAS 8</a:t>
          </a:r>
        </a:p>
      </dsp:txBody>
      <dsp:txXfrm>
        <a:off x="1517701" y="533988"/>
        <a:ext cx="3004265" cy="915934"/>
      </dsp:txXfrm>
    </dsp:sp>
    <dsp:sp modelId="{911B06AA-9F73-5646-A24B-0A0C72A2ED2B}">
      <dsp:nvSpPr>
        <dsp:cNvPr id="0" name=""/>
        <dsp:cNvSpPr/>
      </dsp:nvSpPr>
      <dsp:spPr>
        <a:xfrm>
          <a:off x="5122820" y="533988"/>
          <a:ext cx="3004265" cy="9159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t-IT" sz="2400" kern="1200" dirty="0"/>
            <a:t>Svalutazioni</a:t>
          </a:r>
        </a:p>
      </dsp:txBody>
      <dsp:txXfrm>
        <a:off x="5122820" y="533988"/>
        <a:ext cx="3004265" cy="915934"/>
      </dsp:txXfrm>
    </dsp:sp>
    <dsp:sp modelId="{CFE86EC7-F4D0-C94D-9822-D1FC569BAE18}">
      <dsp:nvSpPr>
        <dsp:cNvPr id="0" name=""/>
        <dsp:cNvSpPr/>
      </dsp:nvSpPr>
      <dsp:spPr>
        <a:xfrm>
          <a:off x="1517701" y="1678907"/>
          <a:ext cx="3004265" cy="9159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t-IT" sz="2400" kern="1200" dirty="0"/>
            <a:t>ITAS 9</a:t>
          </a:r>
        </a:p>
      </dsp:txBody>
      <dsp:txXfrm>
        <a:off x="1517701" y="1678907"/>
        <a:ext cx="3004265" cy="915934"/>
      </dsp:txXfrm>
    </dsp:sp>
    <dsp:sp modelId="{D279BF80-62D8-0C44-8953-EA5579B8ACAB}">
      <dsp:nvSpPr>
        <dsp:cNvPr id="0" name=""/>
        <dsp:cNvSpPr/>
      </dsp:nvSpPr>
      <dsp:spPr>
        <a:xfrm>
          <a:off x="5122820" y="1678907"/>
          <a:ext cx="3004265" cy="9159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t-IT" sz="2400" kern="1200" dirty="0"/>
            <a:t>Ricavi e proventi</a:t>
          </a:r>
        </a:p>
      </dsp:txBody>
      <dsp:txXfrm>
        <a:off x="5122820" y="1678907"/>
        <a:ext cx="3004265" cy="915934"/>
      </dsp:txXfrm>
    </dsp:sp>
    <dsp:sp modelId="{ABB44529-EF9C-514E-9EC5-DA6117AD43F0}">
      <dsp:nvSpPr>
        <dsp:cNvPr id="0" name=""/>
        <dsp:cNvSpPr/>
      </dsp:nvSpPr>
      <dsp:spPr>
        <a:xfrm>
          <a:off x="1517701" y="2823825"/>
          <a:ext cx="3004265" cy="9159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t-IT" sz="2400" kern="1200" dirty="0"/>
            <a:t>ITAS 13</a:t>
          </a:r>
        </a:p>
      </dsp:txBody>
      <dsp:txXfrm>
        <a:off x="1517701" y="2823825"/>
        <a:ext cx="3004265" cy="915934"/>
      </dsp:txXfrm>
    </dsp:sp>
    <dsp:sp modelId="{D4AAB517-626F-1641-B7D7-862AE8A4E992}">
      <dsp:nvSpPr>
        <dsp:cNvPr id="0" name=""/>
        <dsp:cNvSpPr/>
      </dsp:nvSpPr>
      <dsp:spPr>
        <a:xfrm>
          <a:off x="5122820" y="2823825"/>
          <a:ext cx="3004265" cy="9159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t-IT" sz="2400" kern="1200" dirty="0"/>
            <a:t>Accantonamenti, attività e passività potenziali</a:t>
          </a:r>
        </a:p>
      </dsp:txBody>
      <dsp:txXfrm>
        <a:off x="5122820" y="2823825"/>
        <a:ext cx="3004265" cy="915934"/>
      </dsp:txXfrm>
    </dsp:sp>
    <dsp:sp modelId="{D9BCB6C5-7733-884C-972E-E702104F3FAA}">
      <dsp:nvSpPr>
        <dsp:cNvPr id="0" name=""/>
        <dsp:cNvSpPr/>
      </dsp:nvSpPr>
      <dsp:spPr>
        <a:xfrm>
          <a:off x="1517701" y="3968743"/>
          <a:ext cx="3004265" cy="9159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t-IT" sz="2400" kern="1200" dirty="0"/>
            <a:t>ITAS 18</a:t>
          </a:r>
        </a:p>
      </dsp:txBody>
      <dsp:txXfrm>
        <a:off x="1517701" y="3968743"/>
        <a:ext cx="3004265" cy="915934"/>
      </dsp:txXfrm>
    </dsp:sp>
    <dsp:sp modelId="{F4188088-E8A2-4E44-AFE3-915DA46D12D1}">
      <dsp:nvSpPr>
        <dsp:cNvPr id="0" name=""/>
        <dsp:cNvSpPr/>
      </dsp:nvSpPr>
      <dsp:spPr>
        <a:xfrm>
          <a:off x="5122820" y="3968743"/>
          <a:ext cx="3004265" cy="9159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t-IT" sz="2400" kern="1200" dirty="0"/>
            <a:t>Costi e oneri</a:t>
          </a:r>
        </a:p>
      </dsp:txBody>
      <dsp:txXfrm>
        <a:off x="5122820" y="3968743"/>
        <a:ext cx="3004265" cy="9159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E91FCE-4173-4E96-BC53-F1C0CEBE4C00}">
      <dsp:nvSpPr>
        <dsp:cNvPr id="0" name=""/>
        <dsp:cNvSpPr/>
      </dsp:nvSpPr>
      <dsp:spPr>
        <a:xfrm>
          <a:off x="-24125" y="623717"/>
          <a:ext cx="7897194" cy="205144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0D00A8-00A9-4C09-91FA-A646AF7EC7F6}">
      <dsp:nvSpPr>
        <dsp:cNvPr id="0" name=""/>
        <dsp:cNvSpPr/>
      </dsp:nvSpPr>
      <dsp:spPr>
        <a:xfrm>
          <a:off x="596435" y="1085292"/>
          <a:ext cx="1130500" cy="112829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40B7BD7-37F8-48D5-A2D0-309312DA23BF}">
      <dsp:nvSpPr>
        <dsp:cNvPr id="0" name=""/>
        <dsp:cNvSpPr/>
      </dsp:nvSpPr>
      <dsp:spPr>
        <a:xfrm>
          <a:off x="2347498" y="623717"/>
          <a:ext cx="5518608" cy="20534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7323" tIns="217323" rIns="217323" bIns="217323" numCol="1" spcCol="1270" anchor="ctr" anchorCtr="0">
          <a:noAutofit/>
        </a:bodyPr>
        <a:lstStyle/>
        <a:p>
          <a:pPr marL="0" lvl="0" indent="0" algn="just" defTabSz="1066800">
            <a:lnSpc>
              <a:spcPct val="90000"/>
            </a:lnSpc>
            <a:spcBef>
              <a:spcPct val="0"/>
            </a:spcBef>
            <a:spcAft>
              <a:spcPct val="35000"/>
            </a:spcAft>
            <a:buNone/>
          </a:pPr>
          <a:r>
            <a:rPr lang="it-IT" sz="2400" kern="1200" noProof="0" dirty="0"/>
            <a:t>Il QC definisce i principi della rendicontazione economica, patrimoniale e finanziaria per finalità informative generali delle amministrazioni pubbliche.</a:t>
          </a:r>
        </a:p>
      </dsp:txBody>
      <dsp:txXfrm>
        <a:off x="2347498" y="623717"/>
        <a:ext cx="5518608" cy="2053448"/>
      </dsp:txXfrm>
    </dsp:sp>
    <dsp:sp modelId="{21E168F4-B8C8-49CF-9FC0-10C1DCA79BCE}">
      <dsp:nvSpPr>
        <dsp:cNvPr id="0" name=""/>
        <dsp:cNvSpPr/>
      </dsp:nvSpPr>
      <dsp:spPr>
        <a:xfrm>
          <a:off x="-24125" y="3109471"/>
          <a:ext cx="7897194" cy="205144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FCBD68-4F8B-432B-A342-44F7FB223F30}">
      <dsp:nvSpPr>
        <dsp:cNvPr id="0" name=""/>
        <dsp:cNvSpPr/>
      </dsp:nvSpPr>
      <dsp:spPr>
        <a:xfrm>
          <a:off x="596435" y="3571046"/>
          <a:ext cx="1130500" cy="112829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539DAE2-AEF8-4E43-9044-A2ED96229DCE}">
      <dsp:nvSpPr>
        <dsp:cNvPr id="0" name=""/>
        <dsp:cNvSpPr/>
      </dsp:nvSpPr>
      <dsp:spPr>
        <a:xfrm>
          <a:off x="2292284" y="3109471"/>
          <a:ext cx="5629035" cy="20534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7323" tIns="217323" rIns="217323" bIns="217323" numCol="1" spcCol="1270" anchor="ctr" anchorCtr="0">
          <a:noAutofit/>
        </a:bodyPr>
        <a:lstStyle/>
        <a:p>
          <a:pPr marL="0" lvl="0" indent="0" algn="just" defTabSz="1066800">
            <a:lnSpc>
              <a:spcPct val="90000"/>
            </a:lnSpc>
            <a:spcBef>
              <a:spcPct val="0"/>
            </a:spcBef>
            <a:spcAft>
              <a:spcPct val="35000"/>
            </a:spcAft>
            <a:buNone/>
          </a:pPr>
          <a:r>
            <a:rPr lang="it-IT" sz="2400" kern="1200" noProof="0" dirty="0"/>
            <a:t>Per amministrazioni pubbliche si intendono gli enti e le amministrazioni di cui all’art. 1, comma 2 della Legge 196/2009, ivi inclusi gli enti di diritto privato a controllo pubblico. Sono escluse le società.</a:t>
          </a:r>
        </a:p>
      </dsp:txBody>
      <dsp:txXfrm>
        <a:off x="2292284" y="3109471"/>
        <a:ext cx="5629035" cy="2053448"/>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5927B3-4FC1-6442-A73B-805245399C84}">
      <dsp:nvSpPr>
        <dsp:cNvPr id="0" name=""/>
        <dsp:cNvSpPr/>
      </dsp:nvSpPr>
      <dsp:spPr>
        <a:xfrm>
          <a:off x="4521967" y="4380990"/>
          <a:ext cx="600853" cy="91440"/>
        </a:xfrm>
        <a:custGeom>
          <a:avLst/>
          <a:gdLst/>
          <a:ahLst/>
          <a:cxnLst/>
          <a:rect l="0" t="0" r="0" b="0"/>
          <a:pathLst>
            <a:path>
              <a:moveTo>
                <a:pt x="0" y="45720"/>
              </a:moveTo>
              <a:lnTo>
                <a:pt x="600853" y="45720"/>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4807372" y="4411689"/>
        <a:ext cx="30042" cy="30042"/>
      </dsp:txXfrm>
    </dsp:sp>
    <dsp:sp modelId="{A2BF6B18-F76A-7743-9D44-91B66568B600}">
      <dsp:nvSpPr>
        <dsp:cNvPr id="0" name=""/>
        <dsp:cNvSpPr/>
      </dsp:nvSpPr>
      <dsp:spPr>
        <a:xfrm>
          <a:off x="916848" y="2709333"/>
          <a:ext cx="600853" cy="1717377"/>
        </a:xfrm>
        <a:custGeom>
          <a:avLst/>
          <a:gdLst/>
          <a:ahLst/>
          <a:cxnLst/>
          <a:rect l="0" t="0" r="0" b="0"/>
          <a:pathLst>
            <a:path>
              <a:moveTo>
                <a:pt x="0" y="0"/>
              </a:moveTo>
              <a:lnTo>
                <a:pt x="300426" y="0"/>
              </a:lnTo>
              <a:lnTo>
                <a:pt x="300426" y="1717377"/>
              </a:lnTo>
              <a:lnTo>
                <a:pt x="600853" y="1717377"/>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it-IT" sz="600" kern="1200"/>
        </a:p>
      </dsp:txBody>
      <dsp:txXfrm>
        <a:off x="1171788" y="3522535"/>
        <a:ext cx="90972" cy="90972"/>
      </dsp:txXfrm>
    </dsp:sp>
    <dsp:sp modelId="{2B2978BC-5A70-6246-BFD7-3CE29EDB8812}">
      <dsp:nvSpPr>
        <dsp:cNvPr id="0" name=""/>
        <dsp:cNvSpPr/>
      </dsp:nvSpPr>
      <dsp:spPr>
        <a:xfrm>
          <a:off x="4521967" y="3236072"/>
          <a:ext cx="600853" cy="91440"/>
        </a:xfrm>
        <a:custGeom>
          <a:avLst/>
          <a:gdLst/>
          <a:ahLst/>
          <a:cxnLst/>
          <a:rect l="0" t="0" r="0" b="0"/>
          <a:pathLst>
            <a:path>
              <a:moveTo>
                <a:pt x="0" y="45720"/>
              </a:moveTo>
              <a:lnTo>
                <a:pt x="600853" y="45720"/>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4807372" y="3266771"/>
        <a:ext cx="30042" cy="30042"/>
      </dsp:txXfrm>
    </dsp:sp>
    <dsp:sp modelId="{F0E3327D-7F1E-F545-97C4-3D9617FDB365}">
      <dsp:nvSpPr>
        <dsp:cNvPr id="0" name=""/>
        <dsp:cNvSpPr/>
      </dsp:nvSpPr>
      <dsp:spPr>
        <a:xfrm>
          <a:off x="916848" y="2709333"/>
          <a:ext cx="600853" cy="572459"/>
        </a:xfrm>
        <a:custGeom>
          <a:avLst/>
          <a:gdLst/>
          <a:ahLst/>
          <a:cxnLst/>
          <a:rect l="0" t="0" r="0" b="0"/>
          <a:pathLst>
            <a:path>
              <a:moveTo>
                <a:pt x="0" y="0"/>
              </a:moveTo>
              <a:lnTo>
                <a:pt x="300426" y="0"/>
              </a:lnTo>
              <a:lnTo>
                <a:pt x="300426" y="572459"/>
              </a:lnTo>
              <a:lnTo>
                <a:pt x="600853" y="572459"/>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1196527" y="2974815"/>
        <a:ext cx="41494" cy="41494"/>
      </dsp:txXfrm>
    </dsp:sp>
    <dsp:sp modelId="{3927AA29-0DF4-6C43-A20B-6DD658726C1E}">
      <dsp:nvSpPr>
        <dsp:cNvPr id="0" name=""/>
        <dsp:cNvSpPr/>
      </dsp:nvSpPr>
      <dsp:spPr>
        <a:xfrm>
          <a:off x="4521967" y="2091154"/>
          <a:ext cx="600853" cy="91440"/>
        </a:xfrm>
        <a:custGeom>
          <a:avLst/>
          <a:gdLst/>
          <a:ahLst/>
          <a:cxnLst/>
          <a:rect l="0" t="0" r="0" b="0"/>
          <a:pathLst>
            <a:path>
              <a:moveTo>
                <a:pt x="0" y="45720"/>
              </a:moveTo>
              <a:lnTo>
                <a:pt x="600853" y="45720"/>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4807372" y="2121853"/>
        <a:ext cx="30042" cy="30042"/>
      </dsp:txXfrm>
    </dsp:sp>
    <dsp:sp modelId="{5057912D-9D6B-3944-BF26-4D607C920C1B}">
      <dsp:nvSpPr>
        <dsp:cNvPr id="0" name=""/>
        <dsp:cNvSpPr/>
      </dsp:nvSpPr>
      <dsp:spPr>
        <a:xfrm>
          <a:off x="916848" y="2136874"/>
          <a:ext cx="600853" cy="572459"/>
        </a:xfrm>
        <a:custGeom>
          <a:avLst/>
          <a:gdLst/>
          <a:ahLst/>
          <a:cxnLst/>
          <a:rect l="0" t="0" r="0" b="0"/>
          <a:pathLst>
            <a:path>
              <a:moveTo>
                <a:pt x="0" y="572459"/>
              </a:moveTo>
              <a:lnTo>
                <a:pt x="300426" y="572459"/>
              </a:lnTo>
              <a:lnTo>
                <a:pt x="300426" y="0"/>
              </a:lnTo>
              <a:lnTo>
                <a:pt x="600853" y="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1196527" y="2402356"/>
        <a:ext cx="41494" cy="41494"/>
      </dsp:txXfrm>
    </dsp:sp>
    <dsp:sp modelId="{9809C9C9-CC16-944F-859F-73EE97031195}">
      <dsp:nvSpPr>
        <dsp:cNvPr id="0" name=""/>
        <dsp:cNvSpPr/>
      </dsp:nvSpPr>
      <dsp:spPr>
        <a:xfrm>
          <a:off x="4521967" y="946236"/>
          <a:ext cx="600853" cy="91440"/>
        </a:xfrm>
        <a:custGeom>
          <a:avLst/>
          <a:gdLst/>
          <a:ahLst/>
          <a:cxnLst/>
          <a:rect l="0" t="0" r="0" b="0"/>
          <a:pathLst>
            <a:path>
              <a:moveTo>
                <a:pt x="0" y="45720"/>
              </a:moveTo>
              <a:lnTo>
                <a:pt x="600853" y="45720"/>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4807372" y="976934"/>
        <a:ext cx="30042" cy="30042"/>
      </dsp:txXfrm>
    </dsp:sp>
    <dsp:sp modelId="{48436A65-7908-CF46-8C81-0CDFE2CC1B22}">
      <dsp:nvSpPr>
        <dsp:cNvPr id="0" name=""/>
        <dsp:cNvSpPr/>
      </dsp:nvSpPr>
      <dsp:spPr>
        <a:xfrm>
          <a:off x="916848" y="991956"/>
          <a:ext cx="600853" cy="1717377"/>
        </a:xfrm>
        <a:custGeom>
          <a:avLst/>
          <a:gdLst/>
          <a:ahLst/>
          <a:cxnLst/>
          <a:rect l="0" t="0" r="0" b="0"/>
          <a:pathLst>
            <a:path>
              <a:moveTo>
                <a:pt x="0" y="1717377"/>
              </a:moveTo>
              <a:lnTo>
                <a:pt x="300426" y="1717377"/>
              </a:lnTo>
              <a:lnTo>
                <a:pt x="300426" y="0"/>
              </a:lnTo>
              <a:lnTo>
                <a:pt x="600853" y="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it-IT" sz="600" kern="1200"/>
        </a:p>
      </dsp:txBody>
      <dsp:txXfrm>
        <a:off x="1171788" y="1805158"/>
        <a:ext cx="90972" cy="90972"/>
      </dsp:txXfrm>
    </dsp:sp>
    <dsp:sp modelId="{6D8B0A02-B9DB-DC4E-A0DA-B0CB4AA170AC}">
      <dsp:nvSpPr>
        <dsp:cNvPr id="0" name=""/>
        <dsp:cNvSpPr/>
      </dsp:nvSpPr>
      <dsp:spPr>
        <a:xfrm rot="16200000">
          <a:off x="-1951473" y="2251366"/>
          <a:ext cx="4820708" cy="9159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1955800">
            <a:lnSpc>
              <a:spcPct val="90000"/>
            </a:lnSpc>
            <a:spcBef>
              <a:spcPct val="0"/>
            </a:spcBef>
            <a:spcAft>
              <a:spcPct val="35000"/>
            </a:spcAft>
            <a:buNone/>
          </a:pPr>
          <a:r>
            <a:rPr lang="it-IT" sz="4400" kern="1200" dirty="0"/>
            <a:t>Specifiche operazioni</a:t>
          </a:r>
        </a:p>
      </dsp:txBody>
      <dsp:txXfrm>
        <a:off x="-1951473" y="2251366"/>
        <a:ext cx="4820708" cy="915934"/>
      </dsp:txXfrm>
    </dsp:sp>
    <dsp:sp modelId="{0AA9533F-863B-C548-B235-31E53D91F2C3}">
      <dsp:nvSpPr>
        <dsp:cNvPr id="0" name=""/>
        <dsp:cNvSpPr/>
      </dsp:nvSpPr>
      <dsp:spPr>
        <a:xfrm>
          <a:off x="1517701" y="533988"/>
          <a:ext cx="3004265" cy="9159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it-IT" sz="3200" kern="1200" dirty="0"/>
            <a:t>ITAS 3</a:t>
          </a:r>
        </a:p>
      </dsp:txBody>
      <dsp:txXfrm>
        <a:off x="1517701" y="533988"/>
        <a:ext cx="3004265" cy="915934"/>
      </dsp:txXfrm>
    </dsp:sp>
    <dsp:sp modelId="{BE5CE8AD-851A-9448-816E-F5ECED3D0AF8}">
      <dsp:nvSpPr>
        <dsp:cNvPr id="0" name=""/>
        <dsp:cNvSpPr/>
      </dsp:nvSpPr>
      <dsp:spPr>
        <a:xfrm>
          <a:off x="5122820" y="533988"/>
          <a:ext cx="3004265" cy="9159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it-IT" sz="3200" kern="1200" dirty="0"/>
            <a:t>Operazioni in valuta estera</a:t>
          </a:r>
        </a:p>
      </dsp:txBody>
      <dsp:txXfrm>
        <a:off x="5122820" y="533988"/>
        <a:ext cx="3004265" cy="915934"/>
      </dsp:txXfrm>
    </dsp:sp>
    <dsp:sp modelId="{CFE86EC7-F4D0-C94D-9822-D1FC569BAE18}">
      <dsp:nvSpPr>
        <dsp:cNvPr id="0" name=""/>
        <dsp:cNvSpPr/>
      </dsp:nvSpPr>
      <dsp:spPr>
        <a:xfrm>
          <a:off x="1517701" y="1678907"/>
          <a:ext cx="3004265" cy="9159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it-IT" sz="3200" kern="1200" dirty="0"/>
            <a:t>ITAS 7</a:t>
          </a:r>
        </a:p>
      </dsp:txBody>
      <dsp:txXfrm>
        <a:off x="1517701" y="1678907"/>
        <a:ext cx="3004265" cy="915934"/>
      </dsp:txXfrm>
    </dsp:sp>
    <dsp:sp modelId="{428730A1-4A83-7C4E-A265-CE4241FF5A4F}">
      <dsp:nvSpPr>
        <dsp:cNvPr id="0" name=""/>
        <dsp:cNvSpPr/>
      </dsp:nvSpPr>
      <dsp:spPr>
        <a:xfrm>
          <a:off x="5122820" y="1678907"/>
          <a:ext cx="3004265" cy="9159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it-IT" sz="3200" kern="1200" dirty="0"/>
            <a:t>Locazioni</a:t>
          </a:r>
        </a:p>
      </dsp:txBody>
      <dsp:txXfrm>
        <a:off x="5122820" y="1678907"/>
        <a:ext cx="3004265" cy="915934"/>
      </dsp:txXfrm>
    </dsp:sp>
    <dsp:sp modelId="{ABB44529-EF9C-514E-9EC5-DA6117AD43F0}">
      <dsp:nvSpPr>
        <dsp:cNvPr id="0" name=""/>
        <dsp:cNvSpPr/>
      </dsp:nvSpPr>
      <dsp:spPr>
        <a:xfrm>
          <a:off x="1517701" y="2823825"/>
          <a:ext cx="3004265" cy="9159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it-IT" sz="3200" kern="1200" dirty="0"/>
            <a:t>ITAS 15</a:t>
          </a:r>
        </a:p>
      </dsp:txBody>
      <dsp:txXfrm>
        <a:off x="1517701" y="2823825"/>
        <a:ext cx="3004265" cy="915934"/>
      </dsp:txXfrm>
    </dsp:sp>
    <dsp:sp modelId="{3094CDBD-8767-D440-AA66-FF23894CD04D}">
      <dsp:nvSpPr>
        <dsp:cNvPr id="0" name=""/>
        <dsp:cNvSpPr/>
      </dsp:nvSpPr>
      <dsp:spPr>
        <a:xfrm>
          <a:off x="5122820" y="2823825"/>
          <a:ext cx="3004265" cy="9159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it-IT" sz="3200" kern="1200" dirty="0"/>
            <a:t>Benefici per dipendenti</a:t>
          </a:r>
        </a:p>
      </dsp:txBody>
      <dsp:txXfrm>
        <a:off x="5122820" y="2823825"/>
        <a:ext cx="3004265" cy="915934"/>
      </dsp:txXfrm>
    </dsp:sp>
    <dsp:sp modelId="{D9BCB6C5-7733-884C-972E-E702104F3FAA}">
      <dsp:nvSpPr>
        <dsp:cNvPr id="0" name=""/>
        <dsp:cNvSpPr/>
      </dsp:nvSpPr>
      <dsp:spPr>
        <a:xfrm>
          <a:off x="1517701" y="3968743"/>
          <a:ext cx="3004265" cy="9159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it-IT" sz="3200" kern="1200" dirty="0"/>
            <a:t>ITAS 16</a:t>
          </a:r>
        </a:p>
      </dsp:txBody>
      <dsp:txXfrm>
        <a:off x="1517701" y="3968743"/>
        <a:ext cx="3004265" cy="915934"/>
      </dsp:txXfrm>
    </dsp:sp>
    <dsp:sp modelId="{328E5A9B-163A-9641-9F5F-ED676C4D1460}">
      <dsp:nvSpPr>
        <dsp:cNvPr id="0" name=""/>
        <dsp:cNvSpPr/>
      </dsp:nvSpPr>
      <dsp:spPr>
        <a:xfrm>
          <a:off x="5122820" y="3968743"/>
          <a:ext cx="3004265" cy="9159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it-IT" sz="3200" kern="1200" dirty="0"/>
            <a:t>Prestazioni sociali in denaro</a:t>
          </a:r>
        </a:p>
      </dsp:txBody>
      <dsp:txXfrm>
        <a:off x="5122820" y="3968743"/>
        <a:ext cx="3004265" cy="915934"/>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EEAD98-B8D8-5141-9871-2FA0281BA403}">
      <dsp:nvSpPr>
        <dsp:cNvPr id="0" name=""/>
        <dsp:cNvSpPr/>
      </dsp:nvSpPr>
      <dsp:spPr>
        <a:xfrm>
          <a:off x="2060" y="2092434"/>
          <a:ext cx="2565652" cy="12828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it-IT" sz="1400" kern="1200" dirty="0"/>
            <a:t>Leasing finanziario (LF)  Locatore</a:t>
          </a:r>
        </a:p>
        <a:p>
          <a:pPr marL="0" lvl="0" indent="0" algn="ctr" defTabSz="622300">
            <a:lnSpc>
              <a:spcPct val="90000"/>
            </a:lnSpc>
            <a:spcBef>
              <a:spcPct val="0"/>
            </a:spcBef>
            <a:spcAft>
              <a:spcPct val="35000"/>
            </a:spcAft>
            <a:buNone/>
          </a:pPr>
          <a:r>
            <a:rPr lang="it-IT" sz="1300" b="1" kern="1200" dirty="0">
              <a:solidFill>
                <a:srgbClr val="FFFF00"/>
              </a:solidFill>
            </a:rPr>
            <a:t>RILEVAZIONE INIZIALE (decorrenza locazione)</a:t>
          </a:r>
        </a:p>
      </dsp:txBody>
      <dsp:txXfrm>
        <a:off x="39633" y="2130007"/>
        <a:ext cx="2490506" cy="1207680"/>
      </dsp:txXfrm>
    </dsp:sp>
    <dsp:sp modelId="{2FECD01B-F5F9-A641-8B85-8F77A09FE7B6}">
      <dsp:nvSpPr>
        <dsp:cNvPr id="0" name=""/>
        <dsp:cNvSpPr/>
      </dsp:nvSpPr>
      <dsp:spPr>
        <a:xfrm rot="19457599">
          <a:off x="2448921" y="2343919"/>
          <a:ext cx="1263844" cy="42231"/>
        </a:xfrm>
        <a:custGeom>
          <a:avLst/>
          <a:gdLst/>
          <a:ahLst/>
          <a:cxnLst/>
          <a:rect l="0" t="0" r="0" b="0"/>
          <a:pathLst>
            <a:path>
              <a:moveTo>
                <a:pt x="0" y="21115"/>
              </a:moveTo>
              <a:lnTo>
                <a:pt x="1263844" y="21115"/>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3049247" y="2333439"/>
        <a:ext cx="63192" cy="63192"/>
      </dsp:txXfrm>
    </dsp:sp>
    <dsp:sp modelId="{381E87FD-B8F1-5E4D-BF2E-3F32B2FBDE09}">
      <dsp:nvSpPr>
        <dsp:cNvPr id="0" name=""/>
        <dsp:cNvSpPr/>
      </dsp:nvSpPr>
      <dsp:spPr>
        <a:xfrm>
          <a:off x="3593973" y="1354809"/>
          <a:ext cx="2565652" cy="12828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it-IT" sz="3600" kern="1200" dirty="0"/>
            <a:t>beni acquisiti mediante LF</a:t>
          </a:r>
        </a:p>
      </dsp:txBody>
      <dsp:txXfrm>
        <a:off x="3631546" y="1392382"/>
        <a:ext cx="2490506" cy="1207680"/>
      </dsp:txXfrm>
    </dsp:sp>
    <dsp:sp modelId="{05D8F9EB-68EA-6E4D-B956-8486C6EBA08B}">
      <dsp:nvSpPr>
        <dsp:cNvPr id="0" name=""/>
        <dsp:cNvSpPr/>
      </dsp:nvSpPr>
      <dsp:spPr>
        <a:xfrm>
          <a:off x="6159626" y="1975107"/>
          <a:ext cx="1026260" cy="42231"/>
        </a:xfrm>
        <a:custGeom>
          <a:avLst/>
          <a:gdLst/>
          <a:ahLst/>
          <a:cxnLst/>
          <a:rect l="0" t="0" r="0" b="0"/>
          <a:pathLst>
            <a:path>
              <a:moveTo>
                <a:pt x="0" y="21115"/>
              </a:moveTo>
              <a:lnTo>
                <a:pt x="1026260" y="21115"/>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6647100" y="1970566"/>
        <a:ext cx="51313" cy="51313"/>
      </dsp:txXfrm>
    </dsp:sp>
    <dsp:sp modelId="{24D2F53B-5279-8745-A90D-481DFEC09321}">
      <dsp:nvSpPr>
        <dsp:cNvPr id="0" name=""/>
        <dsp:cNvSpPr/>
      </dsp:nvSpPr>
      <dsp:spPr>
        <a:xfrm>
          <a:off x="7185887" y="1354809"/>
          <a:ext cx="2565652" cy="12828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it-IT" sz="3600" kern="1200" dirty="0"/>
            <a:t>+ Attivo</a:t>
          </a:r>
        </a:p>
        <a:p>
          <a:pPr marL="0" lvl="0" algn="ctr" defTabSz="577850">
            <a:lnSpc>
              <a:spcPct val="90000"/>
            </a:lnSpc>
            <a:spcBef>
              <a:spcPct val="0"/>
            </a:spcBef>
            <a:spcAft>
              <a:spcPct val="35000"/>
            </a:spcAft>
            <a:buNone/>
          </a:pPr>
          <a:endParaRPr lang="it-IT" sz="3600" kern="1200" dirty="0"/>
        </a:p>
      </dsp:txBody>
      <dsp:txXfrm>
        <a:off x="7223460" y="1392382"/>
        <a:ext cx="2490506" cy="1207680"/>
      </dsp:txXfrm>
    </dsp:sp>
    <dsp:sp modelId="{C1D0DB7F-6A38-0D42-912B-6B154C046679}">
      <dsp:nvSpPr>
        <dsp:cNvPr id="0" name=""/>
        <dsp:cNvSpPr/>
      </dsp:nvSpPr>
      <dsp:spPr>
        <a:xfrm rot="2142401">
          <a:off x="2448921" y="3081544"/>
          <a:ext cx="1263844" cy="42231"/>
        </a:xfrm>
        <a:custGeom>
          <a:avLst/>
          <a:gdLst/>
          <a:ahLst/>
          <a:cxnLst/>
          <a:rect l="0" t="0" r="0" b="0"/>
          <a:pathLst>
            <a:path>
              <a:moveTo>
                <a:pt x="0" y="21115"/>
              </a:moveTo>
              <a:lnTo>
                <a:pt x="1263844" y="21115"/>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3049247" y="3071064"/>
        <a:ext cx="63192" cy="63192"/>
      </dsp:txXfrm>
    </dsp:sp>
    <dsp:sp modelId="{0A0CE861-7AE7-A24C-B846-04185848C06E}">
      <dsp:nvSpPr>
        <dsp:cNvPr id="0" name=""/>
        <dsp:cNvSpPr/>
      </dsp:nvSpPr>
      <dsp:spPr>
        <a:xfrm>
          <a:off x="3593973" y="2830059"/>
          <a:ext cx="2565652" cy="12828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it-IT" sz="3600" kern="1200" dirty="0"/>
            <a:t>connesse obbligazioni</a:t>
          </a:r>
        </a:p>
      </dsp:txBody>
      <dsp:txXfrm>
        <a:off x="3631546" y="2867632"/>
        <a:ext cx="2490506" cy="1207680"/>
      </dsp:txXfrm>
    </dsp:sp>
    <dsp:sp modelId="{1BE241DA-39BE-054E-96FD-415DA703D38C}">
      <dsp:nvSpPr>
        <dsp:cNvPr id="0" name=""/>
        <dsp:cNvSpPr/>
      </dsp:nvSpPr>
      <dsp:spPr>
        <a:xfrm>
          <a:off x="6159626" y="3450357"/>
          <a:ext cx="1026260" cy="42231"/>
        </a:xfrm>
        <a:custGeom>
          <a:avLst/>
          <a:gdLst/>
          <a:ahLst/>
          <a:cxnLst/>
          <a:rect l="0" t="0" r="0" b="0"/>
          <a:pathLst>
            <a:path>
              <a:moveTo>
                <a:pt x="0" y="21115"/>
              </a:moveTo>
              <a:lnTo>
                <a:pt x="1026260" y="21115"/>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6647100" y="3445816"/>
        <a:ext cx="51313" cy="51313"/>
      </dsp:txXfrm>
    </dsp:sp>
    <dsp:sp modelId="{C0F993BF-627F-8747-9D38-12257D603F45}">
      <dsp:nvSpPr>
        <dsp:cNvPr id="0" name=""/>
        <dsp:cNvSpPr/>
      </dsp:nvSpPr>
      <dsp:spPr>
        <a:xfrm>
          <a:off x="7185887" y="2830059"/>
          <a:ext cx="2565652" cy="12828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it-IT" sz="3600" kern="1200" dirty="0"/>
            <a:t>+ Passivo</a:t>
          </a:r>
        </a:p>
      </dsp:txBody>
      <dsp:txXfrm>
        <a:off x="7223460" y="2867632"/>
        <a:ext cx="2490506" cy="1207680"/>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EEAD98-B8D8-5141-9871-2FA0281BA403}">
      <dsp:nvSpPr>
        <dsp:cNvPr id="0" name=""/>
        <dsp:cNvSpPr/>
      </dsp:nvSpPr>
      <dsp:spPr>
        <a:xfrm>
          <a:off x="284974" y="1810938"/>
          <a:ext cx="3428990" cy="196361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it-IT" sz="3000" kern="1200" dirty="0"/>
            <a:t>Valore da iscrivere </a:t>
          </a:r>
        </a:p>
        <a:p>
          <a:pPr marL="0" lvl="0" indent="0" algn="ctr" defTabSz="1333500">
            <a:lnSpc>
              <a:spcPct val="90000"/>
            </a:lnSpc>
            <a:spcBef>
              <a:spcPct val="0"/>
            </a:spcBef>
            <a:spcAft>
              <a:spcPct val="35000"/>
            </a:spcAft>
            <a:buNone/>
          </a:pPr>
          <a:r>
            <a:rPr lang="it-IT" sz="3000" kern="1200" dirty="0"/>
            <a:t>all’Attivo e al Passivo</a:t>
          </a:r>
        </a:p>
      </dsp:txBody>
      <dsp:txXfrm>
        <a:off x="342486" y="1868450"/>
        <a:ext cx="3313966" cy="1848594"/>
      </dsp:txXfrm>
    </dsp:sp>
    <dsp:sp modelId="{00FE380B-9280-2441-90B6-C9F8A4A57A21}">
      <dsp:nvSpPr>
        <dsp:cNvPr id="0" name=""/>
        <dsp:cNvSpPr/>
      </dsp:nvSpPr>
      <dsp:spPr>
        <a:xfrm rot="19457599">
          <a:off x="3473535" y="2004451"/>
          <a:ext cx="2557963" cy="83671"/>
        </a:xfrm>
        <a:custGeom>
          <a:avLst/>
          <a:gdLst/>
          <a:ahLst/>
          <a:cxnLst/>
          <a:rect l="0" t="0" r="0" b="0"/>
          <a:pathLst>
            <a:path>
              <a:moveTo>
                <a:pt x="0" y="41835"/>
              </a:moveTo>
              <a:lnTo>
                <a:pt x="2557963" y="41835"/>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it-IT" sz="900" kern="1200"/>
        </a:p>
      </dsp:txBody>
      <dsp:txXfrm>
        <a:off x="4688568" y="1982338"/>
        <a:ext cx="127898" cy="127898"/>
      </dsp:txXfrm>
    </dsp:sp>
    <dsp:sp modelId="{84184D61-18E2-4848-AC62-19D7ADACE42B}">
      <dsp:nvSpPr>
        <dsp:cNvPr id="0" name=""/>
        <dsp:cNvSpPr/>
      </dsp:nvSpPr>
      <dsp:spPr>
        <a:xfrm>
          <a:off x="5791070" y="1636"/>
          <a:ext cx="5192764" cy="2596382"/>
        </a:xfrm>
        <a:prstGeom prst="roundRect">
          <a:avLst>
            <a:gd name="adj" fmla="val 10000"/>
          </a:avLst>
        </a:prstGeom>
        <a:solidFill>
          <a:schemeClr val="accent1">
            <a:lumMod val="20000"/>
            <a:lumOff val="8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it-IT" sz="3000" kern="1200" dirty="0">
              <a:solidFill>
                <a:srgbClr val="0070C0"/>
              </a:solidFill>
            </a:rPr>
            <a:t>Minore tra il valore di mercato dei beni oggetto della locazione e il valore attuale dei </a:t>
          </a:r>
          <a:r>
            <a:rPr lang="it-IT" sz="3000" u="sng" kern="1200" dirty="0">
              <a:solidFill>
                <a:srgbClr val="0070C0"/>
              </a:solidFill>
            </a:rPr>
            <a:t>pagamenti minimi</a:t>
          </a:r>
          <a:r>
            <a:rPr lang="it-IT" sz="3000" kern="1200" dirty="0">
              <a:solidFill>
                <a:srgbClr val="0070C0"/>
              </a:solidFill>
            </a:rPr>
            <a:t> dovuti per la locazione, ciascuno determinato all’inizio della locazione.</a:t>
          </a:r>
        </a:p>
      </dsp:txBody>
      <dsp:txXfrm>
        <a:off x="5867115" y="77681"/>
        <a:ext cx="5040674" cy="2444292"/>
      </dsp:txXfrm>
    </dsp:sp>
    <dsp:sp modelId="{0A5BC252-DDF3-AA41-B480-541C72E38AB0}">
      <dsp:nvSpPr>
        <dsp:cNvPr id="0" name=""/>
        <dsp:cNvSpPr/>
      </dsp:nvSpPr>
      <dsp:spPr>
        <a:xfrm rot="2142401">
          <a:off x="3473535" y="3497371"/>
          <a:ext cx="2557963" cy="83671"/>
        </a:xfrm>
        <a:custGeom>
          <a:avLst/>
          <a:gdLst/>
          <a:ahLst/>
          <a:cxnLst/>
          <a:rect l="0" t="0" r="0" b="0"/>
          <a:pathLst>
            <a:path>
              <a:moveTo>
                <a:pt x="0" y="41835"/>
              </a:moveTo>
              <a:lnTo>
                <a:pt x="2557963" y="41835"/>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it-IT" sz="900" kern="1200"/>
        </a:p>
      </dsp:txBody>
      <dsp:txXfrm>
        <a:off x="4688568" y="3475258"/>
        <a:ext cx="127898" cy="127898"/>
      </dsp:txXfrm>
    </dsp:sp>
    <dsp:sp modelId="{AF6900DA-FC0F-4C4D-A445-E32C60A99918}">
      <dsp:nvSpPr>
        <dsp:cNvPr id="0" name=""/>
        <dsp:cNvSpPr/>
      </dsp:nvSpPr>
      <dsp:spPr>
        <a:xfrm>
          <a:off x="5791070" y="2987476"/>
          <a:ext cx="5192764" cy="2596382"/>
        </a:xfrm>
        <a:prstGeom prst="roundRect">
          <a:avLst>
            <a:gd name="adj" fmla="val 10000"/>
          </a:avLst>
        </a:prstGeom>
        <a:solidFill>
          <a:schemeClr val="accent1">
            <a:lumMod val="20000"/>
            <a:lumOff val="8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it-IT" sz="3000" kern="1200" dirty="0">
              <a:solidFill>
                <a:srgbClr val="002060"/>
              </a:solidFill>
            </a:rPr>
            <a:t>Nel determinare il valore attuale dei pagamenti minimi dovuti per la locazione, il tasso di attualizzazione da utilizzare è il tasso di interesse implicito della locazione.</a:t>
          </a:r>
        </a:p>
      </dsp:txBody>
      <dsp:txXfrm>
        <a:off x="5867115" y="3063521"/>
        <a:ext cx="5040674" cy="2444292"/>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EEAD98-B8D8-5141-9871-2FA0281BA403}">
      <dsp:nvSpPr>
        <dsp:cNvPr id="0" name=""/>
        <dsp:cNvSpPr/>
      </dsp:nvSpPr>
      <dsp:spPr>
        <a:xfrm>
          <a:off x="4756" y="1702417"/>
          <a:ext cx="2632580" cy="131629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kern="1200" dirty="0"/>
            <a:t>LF  </a:t>
          </a:r>
          <a:r>
            <a:rPr lang="it-IT" sz="1800" b="1" kern="1200" dirty="0">
              <a:solidFill>
                <a:srgbClr val="FF0000"/>
              </a:solidFill>
            </a:rPr>
            <a:t>Locatario</a:t>
          </a:r>
        </a:p>
        <a:p>
          <a:pPr marL="0" lvl="0" indent="0" algn="ctr" defTabSz="800100">
            <a:lnSpc>
              <a:spcPct val="90000"/>
            </a:lnSpc>
            <a:spcBef>
              <a:spcPct val="0"/>
            </a:spcBef>
            <a:spcAft>
              <a:spcPct val="35000"/>
            </a:spcAft>
            <a:buNone/>
          </a:pPr>
          <a:r>
            <a:rPr lang="it-IT" sz="1400" b="1" kern="1200" dirty="0">
              <a:solidFill>
                <a:srgbClr val="FFFF00"/>
              </a:solidFill>
            </a:rPr>
            <a:t>RILEVAZIONE INIZIALE (decorrenza locazione)</a:t>
          </a:r>
        </a:p>
      </dsp:txBody>
      <dsp:txXfrm>
        <a:off x="43309" y="1740970"/>
        <a:ext cx="2555474" cy="1239184"/>
      </dsp:txXfrm>
    </dsp:sp>
    <dsp:sp modelId="{2FECD01B-F5F9-A641-8B85-8F77A09FE7B6}">
      <dsp:nvSpPr>
        <dsp:cNvPr id="0" name=""/>
        <dsp:cNvSpPr/>
      </dsp:nvSpPr>
      <dsp:spPr>
        <a:xfrm rot="19457599">
          <a:off x="2515446" y="1957036"/>
          <a:ext cx="1296813" cy="50185"/>
        </a:xfrm>
        <a:custGeom>
          <a:avLst/>
          <a:gdLst/>
          <a:ahLst/>
          <a:cxnLst/>
          <a:rect l="0" t="0" r="0" b="0"/>
          <a:pathLst>
            <a:path>
              <a:moveTo>
                <a:pt x="0" y="25092"/>
              </a:moveTo>
              <a:lnTo>
                <a:pt x="1296813" y="25092"/>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3131432" y="1949708"/>
        <a:ext cx="64840" cy="64840"/>
      </dsp:txXfrm>
    </dsp:sp>
    <dsp:sp modelId="{381E87FD-B8F1-5E4D-BF2E-3F32B2FBDE09}">
      <dsp:nvSpPr>
        <dsp:cNvPr id="0" name=""/>
        <dsp:cNvSpPr/>
      </dsp:nvSpPr>
      <dsp:spPr>
        <a:xfrm>
          <a:off x="3690368" y="945550"/>
          <a:ext cx="2632580" cy="131629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it-IT" sz="2200" kern="1200" dirty="0"/>
            <a:t>cancellazione beni concessi in locazione finanziaria</a:t>
          </a:r>
        </a:p>
      </dsp:txBody>
      <dsp:txXfrm>
        <a:off x="3728921" y="984103"/>
        <a:ext cx="2555474" cy="1239184"/>
      </dsp:txXfrm>
    </dsp:sp>
    <dsp:sp modelId="{05D8F9EB-68EA-6E4D-B956-8486C6EBA08B}">
      <dsp:nvSpPr>
        <dsp:cNvPr id="0" name=""/>
        <dsp:cNvSpPr/>
      </dsp:nvSpPr>
      <dsp:spPr>
        <a:xfrm>
          <a:off x="6322949" y="1578602"/>
          <a:ext cx="1053032" cy="50185"/>
        </a:xfrm>
        <a:custGeom>
          <a:avLst/>
          <a:gdLst/>
          <a:ahLst/>
          <a:cxnLst/>
          <a:rect l="0" t="0" r="0" b="0"/>
          <a:pathLst>
            <a:path>
              <a:moveTo>
                <a:pt x="0" y="25092"/>
              </a:moveTo>
              <a:lnTo>
                <a:pt x="1053032" y="25092"/>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6823139" y="1577369"/>
        <a:ext cx="52651" cy="52651"/>
      </dsp:txXfrm>
    </dsp:sp>
    <dsp:sp modelId="{24D2F53B-5279-8745-A90D-481DFEC09321}">
      <dsp:nvSpPr>
        <dsp:cNvPr id="0" name=""/>
        <dsp:cNvSpPr/>
      </dsp:nvSpPr>
      <dsp:spPr>
        <a:xfrm>
          <a:off x="7375981" y="945550"/>
          <a:ext cx="2632580" cy="1316290"/>
        </a:xfrm>
        <a:prstGeom prst="roundRect">
          <a:avLst>
            <a:gd name="adj" fmla="val 10000"/>
          </a:avLst>
        </a:prstGeom>
        <a:solidFill>
          <a:schemeClr val="accent2">
            <a:lumMod val="20000"/>
            <a:lumOff val="80000"/>
          </a:schemeClr>
        </a:solidFill>
        <a:ln w="1905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it-IT" sz="2200" kern="1200" dirty="0">
              <a:solidFill>
                <a:srgbClr val="FF0000"/>
              </a:solidFill>
            </a:rPr>
            <a:t>- Attivo</a:t>
          </a:r>
        </a:p>
        <a:p>
          <a:pPr marL="0" lvl="0" algn="ctr" defTabSz="577850">
            <a:lnSpc>
              <a:spcPct val="90000"/>
            </a:lnSpc>
            <a:spcBef>
              <a:spcPct val="0"/>
            </a:spcBef>
            <a:spcAft>
              <a:spcPct val="35000"/>
            </a:spcAft>
            <a:buNone/>
          </a:pPr>
          <a:endParaRPr lang="it-IT" sz="2200" kern="1200" dirty="0"/>
        </a:p>
      </dsp:txBody>
      <dsp:txXfrm>
        <a:off x="7414534" y="984103"/>
        <a:ext cx="2555474" cy="1239184"/>
      </dsp:txXfrm>
    </dsp:sp>
    <dsp:sp modelId="{C1D0DB7F-6A38-0D42-912B-6B154C046679}">
      <dsp:nvSpPr>
        <dsp:cNvPr id="0" name=""/>
        <dsp:cNvSpPr/>
      </dsp:nvSpPr>
      <dsp:spPr>
        <a:xfrm rot="2142401">
          <a:off x="2515446" y="2713903"/>
          <a:ext cx="1296813" cy="50185"/>
        </a:xfrm>
        <a:custGeom>
          <a:avLst/>
          <a:gdLst/>
          <a:ahLst/>
          <a:cxnLst/>
          <a:rect l="0" t="0" r="0" b="0"/>
          <a:pathLst>
            <a:path>
              <a:moveTo>
                <a:pt x="0" y="25092"/>
              </a:moveTo>
              <a:lnTo>
                <a:pt x="1296813" y="25092"/>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3131432" y="2706575"/>
        <a:ext cx="64840" cy="64840"/>
      </dsp:txXfrm>
    </dsp:sp>
    <dsp:sp modelId="{0A0CE861-7AE7-A24C-B846-04185848C06E}">
      <dsp:nvSpPr>
        <dsp:cNvPr id="0" name=""/>
        <dsp:cNvSpPr/>
      </dsp:nvSpPr>
      <dsp:spPr>
        <a:xfrm>
          <a:off x="3690368" y="2459284"/>
          <a:ext cx="2632580" cy="131629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it-IT" sz="2200" kern="1200" dirty="0"/>
            <a:t>credito nei confronti del locatore per finanziamento concesso</a:t>
          </a:r>
        </a:p>
      </dsp:txBody>
      <dsp:txXfrm>
        <a:off x="3728921" y="2497837"/>
        <a:ext cx="2555474" cy="1239184"/>
      </dsp:txXfrm>
    </dsp:sp>
    <dsp:sp modelId="{1BE241DA-39BE-054E-96FD-415DA703D38C}">
      <dsp:nvSpPr>
        <dsp:cNvPr id="0" name=""/>
        <dsp:cNvSpPr/>
      </dsp:nvSpPr>
      <dsp:spPr>
        <a:xfrm>
          <a:off x="6322949" y="3092336"/>
          <a:ext cx="1053032" cy="50185"/>
        </a:xfrm>
        <a:custGeom>
          <a:avLst/>
          <a:gdLst/>
          <a:ahLst/>
          <a:cxnLst/>
          <a:rect l="0" t="0" r="0" b="0"/>
          <a:pathLst>
            <a:path>
              <a:moveTo>
                <a:pt x="0" y="25092"/>
              </a:moveTo>
              <a:lnTo>
                <a:pt x="1053032" y="25092"/>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6823139" y="3091103"/>
        <a:ext cx="52651" cy="52651"/>
      </dsp:txXfrm>
    </dsp:sp>
    <dsp:sp modelId="{C0F993BF-627F-8747-9D38-12257D603F45}">
      <dsp:nvSpPr>
        <dsp:cNvPr id="0" name=""/>
        <dsp:cNvSpPr/>
      </dsp:nvSpPr>
      <dsp:spPr>
        <a:xfrm>
          <a:off x="7375981" y="2459284"/>
          <a:ext cx="2632580" cy="1316290"/>
        </a:xfrm>
        <a:prstGeom prst="roundRect">
          <a:avLst>
            <a:gd name="adj" fmla="val 10000"/>
          </a:avLst>
        </a:prstGeom>
        <a:solidFill>
          <a:schemeClr val="accent2">
            <a:lumMod val="20000"/>
            <a:lumOff val="80000"/>
          </a:schemeClr>
        </a:solidFill>
        <a:ln w="1905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it-IT" sz="2200" kern="1200" dirty="0">
              <a:solidFill>
                <a:srgbClr val="FF0000"/>
              </a:solidFill>
            </a:rPr>
            <a:t>+ Attivo</a:t>
          </a:r>
        </a:p>
      </dsp:txBody>
      <dsp:txXfrm>
        <a:off x="7414534" y="2497837"/>
        <a:ext cx="2555474" cy="1239184"/>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EEAD98-B8D8-5141-9871-2FA0281BA403}">
      <dsp:nvSpPr>
        <dsp:cNvPr id="0" name=""/>
        <dsp:cNvSpPr/>
      </dsp:nvSpPr>
      <dsp:spPr>
        <a:xfrm>
          <a:off x="7569" y="1825115"/>
          <a:ext cx="2919185" cy="14595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it-IT" sz="2300" kern="1200" dirty="0"/>
            <a:t>LF  </a:t>
          </a:r>
          <a:r>
            <a:rPr lang="it-IT" sz="2300" b="1" kern="1200" dirty="0">
              <a:solidFill>
                <a:srgbClr val="FF0000"/>
              </a:solidFill>
            </a:rPr>
            <a:t>Locatore</a:t>
          </a:r>
        </a:p>
        <a:p>
          <a:pPr marL="0" lvl="0" indent="0" algn="ctr" defTabSz="1022350">
            <a:lnSpc>
              <a:spcPct val="90000"/>
            </a:lnSpc>
            <a:spcBef>
              <a:spcPct val="0"/>
            </a:spcBef>
            <a:spcAft>
              <a:spcPct val="35000"/>
            </a:spcAft>
            <a:buNone/>
          </a:pPr>
          <a:r>
            <a:rPr lang="it-IT" sz="2300" b="1" kern="1200" dirty="0">
              <a:solidFill>
                <a:srgbClr val="FFFF00"/>
              </a:solidFill>
            </a:rPr>
            <a:t>RILEVAZIONI durante la vita dell’operazione</a:t>
          </a:r>
        </a:p>
      </dsp:txBody>
      <dsp:txXfrm>
        <a:off x="50319" y="1867865"/>
        <a:ext cx="2833685" cy="1374092"/>
      </dsp:txXfrm>
    </dsp:sp>
    <dsp:sp modelId="{60D05563-6185-934D-8B37-C78251836201}">
      <dsp:nvSpPr>
        <dsp:cNvPr id="0" name=""/>
        <dsp:cNvSpPr/>
      </dsp:nvSpPr>
      <dsp:spPr>
        <a:xfrm rot="18289469">
          <a:off x="2488226" y="1689937"/>
          <a:ext cx="2044732" cy="51416"/>
        </a:xfrm>
        <a:custGeom>
          <a:avLst/>
          <a:gdLst/>
          <a:ahLst/>
          <a:cxnLst/>
          <a:rect l="0" t="0" r="0" b="0"/>
          <a:pathLst>
            <a:path>
              <a:moveTo>
                <a:pt x="0" y="25708"/>
              </a:moveTo>
              <a:lnTo>
                <a:pt x="2044732" y="25708"/>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it-IT" sz="700" kern="1200"/>
        </a:p>
      </dsp:txBody>
      <dsp:txXfrm>
        <a:off x="3459474" y="1664527"/>
        <a:ext cx="102236" cy="102236"/>
      </dsp:txXfrm>
    </dsp:sp>
    <dsp:sp modelId="{AE4A35B0-BFF8-6245-9352-A52E158AC6EC}">
      <dsp:nvSpPr>
        <dsp:cNvPr id="0" name=""/>
        <dsp:cNvSpPr/>
      </dsp:nvSpPr>
      <dsp:spPr>
        <a:xfrm>
          <a:off x="4094430" y="146583"/>
          <a:ext cx="2919185" cy="14595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it-IT" sz="2300" kern="1200" dirty="0"/>
            <a:t>Pagamento interessi passivi</a:t>
          </a:r>
        </a:p>
      </dsp:txBody>
      <dsp:txXfrm>
        <a:off x="4137180" y="189333"/>
        <a:ext cx="2833685" cy="1374092"/>
      </dsp:txXfrm>
    </dsp:sp>
    <dsp:sp modelId="{05D8F9EB-68EA-6E4D-B956-8486C6EBA08B}">
      <dsp:nvSpPr>
        <dsp:cNvPr id="0" name=""/>
        <dsp:cNvSpPr/>
      </dsp:nvSpPr>
      <dsp:spPr>
        <a:xfrm>
          <a:off x="7013615" y="850671"/>
          <a:ext cx="1167674" cy="51416"/>
        </a:xfrm>
        <a:custGeom>
          <a:avLst/>
          <a:gdLst/>
          <a:ahLst/>
          <a:cxnLst/>
          <a:rect l="0" t="0" r="0" b="0"/>
          <a:pathLst>
            <a:path>
              <a:moveTo>
                <a:pt x="0" y="25708"/>
              </a:moveTo>
              <a:lnTo>
                <a:pt x="1167674" y="25708"/>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7568261" y="847187"/>
        <a:ext cx="58383" cy="58383"/>
      </dsp:txXfrm>
    </dsp:sp>
    <dsp:sp modelId="{24D2F53B-5279-8745-A90D-481DFEC09321}">
      <dsp:nvSpPr>
        <dsp:cNvPr id="0" name=""/>
        <dsp:cNvSpPr/>
      </dsp:nvSpPr>
      <dsp:spPr>
        <a:xfrm>
          <a:off x="8181290" y="146583"/>
          <a:ext cx="2919185" cy="1459592"/>
        </a:xfrm>
        <a:prstGeom prst="roundRect">
          <a:avLst>
            <a:gd name="adj" fmla="val 10000"/>
          </a:avLst>
        </a:prstGeom>
        <a:solidFill>
          <a:schemeClr val="accent2">
            <a:lumMod val="20000"/>
            <a:lumOff val="80000"/>
          </a:schemeClr>
        </a:solidFill>
        <a:ln w="1905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577850">
            <a:lnSpc>
              <a:spcPct val="90000"/>
            </a:lnSpc>
            <a:spcBef>
              <a:spcPct val="0"/>
            </a:spcBef>
            <a:spcAft>
              <a:spcPct val="35000"/>
            </a:spcAft>
            <a:buNone/>
          </a:pPr>
          <a:r>
            <a:rPr lang="it-IT" sz="2300" kern="1200" dirty="0">
              <a:solidFill>
                <a:srgbClr val="002060"/>
              </a:solidFill>
            </a:rPr>
            <a:t>+ Passivo (- Attivo) e + Costi</a:t>
          </a:r>
        </a:p>
        <a:p>
          <a:pPr marL="0" lvl="0" indent="0" algn="ctr" defTabSz="577850">
            <a:lnSpc>
              <a:spcPct val="90000"/>
            </a:lnSpc>
            <a:spcBef>
              <a:spcPct val="0"/>
            </a:spcBef>
            <a:spcAft>
              <a:spcPct val="35000"/>
            </a:spcAft>
            <a:buNone/>
          </a:pPr>
          <a:r>
            <a:rPr lang="it-IT" sz="2300" kern="1200" dirty="0">
              <a:solidFill>
                <a:srgbClr val="002060"/>
              </a:solidFill>
            </a:rPr>
            <a:t> </a:t>
          </a:r>
          <a:r>
            <a:rPr lang="it-IT" sz="2300" b="1" u="sng" kern="1200" dirty="0">
              <a:solidFill>
                <a:srgbClr val="002060"/>
              </a:solidFill>
            </a:rPr>
            <a:t>riduzione PN</a:t>
          </a:r>
        </a:p>
      </dsp:txBody>
      <dsp:txXfrm>
        <a:off x="8224040" y="189333"/>
        <a:ext cx="2833685" cy="1374092"/>
      </dsp:txXfrm>
    </dsp:sp>
    <dsp:sp modelId="{1999A24C-734A-704B-9C95-841E4F4DA4DE}">
      <dsp:nvSpPr>
        <dsp:cNvPr id="0" name=""/>
        <dsp:cNvSpPr/>
      </dsp:nvSpPr>
      <dsp:spPr>
        <a:xfrm>
          <a:off x="2926755" y="2529203"/>
          <a:ext cx="1167674" cy="51416"/>
        </a:xfrm>
        <a:custGeom>
          <a:avLst/>
          <a:gdLst/>
          <a:ahLst/>
          <a:cxnLst/>
          <a:rect l="0" t="0" r="0" b="0"/>
          <a:pathLst>
            <a:path>
              <a:moveTo>
                <a:pt x="0" y="25708"/>
              </a:moveTo>
              <a:lnTo>
                <a:pt x="1167674" y="25708"/>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3481400" y="2525719"/>
        <a:ext cx="58383" cy="58383"/>
      </dsp:txXfrm>
    </dsp:sp>
    <dsp:sp modelId="{C0CF3BF0-3B04-A341-9186-B3C38F6D9A16}">
      <dsp:nvSpPr>
        <dsp:cNvPr id="0" name=""/>
        <dsp:cNvSpPr/>
      </dsp:nvSpPr>
      <dsp:spPr>
        <a:xfrm>
          <a:off x="4094430" y="1825115"/>
          <a:ext cx="2919185" cy="14595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it-IT" sz="2300" kern="1200" dirty="0"/>
            <a:t>Pagamento di una parte del debito</a:t>
          </a:r>
        </a:p>
      </dsp:txBody>
      <dsp:txXfrm>
        <a:off x="4137180" y="1867865"/>
        <a:ext cx="2833685" cy="1374092"/>
      </dsp:txXfrm>
    </dsp:sp>
    <dsp:sp modelId="{2A2B0640-6E07-5943-A9AD-93736D28B5B1}">
      <dsp:nvSpPr>
        <dsp:cNvPr id="0" name=""/>
        <dsp:cNvSpPr/>
      </dsp:nvSpPr>
      <dsp:spPr>
        <a:xfrm rot="21568674">
          <a:off x="7013591" y="2523883"/>
          <a:ext cx="1167722" cy="51416"/>
        </a:xfrm>
        <a:custGeom>
          <a:avLst/>
          <a:gdLst/>
          <a:ahLst/>
          <a:cxnLst/>
          <a:rect l="0" t="0" r="0" b="0"/>
          <a:pathLst>
            <a:path>
              <a:moveTo>
                <a:pt x="0" y="25708"/>
              </a:moveTo>
              <a:lnTo>
                <a:pt x="1167722" y="25708"/>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7568260" y="2520398"/>
        <a:ext cx="58386" cy="58386"/>
      </dsp:txXfrm>
    </dsp:sp>
    <dsp:sp modelId="{5159C763-6945-8147-9ECD-8B35098736E0}">
      <dsp:nvSpPr>
        <dsp:cNvPr id="0" name=""/>
        <dsp:cNvSpPr/>
      </dsp:nvSpPr>
      <dsp:spPr>
        <a:xfrm>
          <a:off x="8181290" y="1814474"/>
          <a:ext cx="2919185" cy="1459592"/>
        </a:xfrm>
        <a:prstGeom prst="roundRect">
          <a:avLst>
            <a:gd name="adj" fmla="val 10000"/>
          </a:avLst>
        </a:prstGeom>
        <a:solidFill>
          <a:schemeClr val="accent2">
            <a:lumMod val="20000"/>
            <a:lumOff val="80000"/>
          </a:schemeClr>
        </a:solidFill>
        <a:ln w="2857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it-IT" sz="2300" kern="1200" dirty="0">
              <a:solidFill>
                <a:srgbClr val="002060"/>
              </a:solidFill>
            </a:rPr>
            <a:t>- Passivo e - Attivo</a:t>
          </a:r>
        </a:p>
        <a:p>
          <a:pPr marL="0" lvl="0" indent="0" algn="ctr" defTabSz="1022350">
            <a:lnSpc>
              <a:spcPct val="90000"/>
            </a:lnSpc>
            <a:spcBef>
              <a:spcPct val="0"/>
            </a:spcBef>
            <a:spcAft>
              <a:spcPct val="35000"/>
            </a:spcAft>
            <a:buNone/>
          </a:pPr>
          <a:r>
            <a:rPr lang="it-IT" sz="2300" b="1" u="sng" kern="1200" dirty="0">
              <a:solidFill>
                <a:srgbClr val="002060"/>
              </a:solidFill>
            </a:rPr>
            <a:t>invarianza PN</a:t>
          </a:r>
        </a:p>
      </dsp:txBody>
      <dsp:txXfrm>
        <a:off x="8224040" y="1857224"/>
        <a:ext cx="2833685" cy="1374092"/>
      </dsp:txXfrm>
    </dsp:sp>
    <dsp:sp modelId="{00FE380B-9280-2441-90B6-C9F8A4A57A21}">
      <dsp:nvSpPr>
        <dsp:cNvPr id="0" name=""/>
        <dsp:cNvSpPr/>
      </dsp:nvSpPr>
      <dsp:spPr>
        <a:xfrm rot="3310531">
          <a:off x="2488226" y="3368469"/>
          <a:ext cx="2044732" cy="51416"/>
        </a:xfrm>
        <a:custGeom>
          <a:avLst/>
          <a:gdLst/>
          <a:ahLst/>
          <a:cxnLst/>
          <a:rect l="0" t="0" r="0" b="0"/>
          <a:pathLst>
            <a:path>
              <a:moveTo>
                <a:pt x="0" y="25708"/>
              </a:moveTo>
              <a:lnTo>
                <a:pt x="2044732" y="25708"/>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it-IT" sz="700" kern="1200"/>
        </a:p>
      </dsp:txBody>
      <dsp:txXfrm>
        <a:off x="3459474" y="3343059"/>
        <a:ext cx="102236" cy="102236"/>
      </dsp:txXfrm>
    </dsp:sp>
    <dsp:sp modelId="{84184D61-18E2-4848-AC62-19D7ADACE42B}">
      <dsp:nvSpPr>
        <dsp:cNvPr id="0" name=""/>
        <dsp:cNvSpPr/>
      </dsp:nvSpPr>
      <dsp:spPr>
        <a:xfrm>
          <a:off x="4094430" y="3503646"/>
          <a:ext cx="2919185" cy="14595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it-IT" sz="2300" kern="1200" dirty="0"/>
            <a:t>Rilevazione quota di ammortamento bene in LF</a:t>
          </a:r>
        </a:p>
      </dsp:txBody>
      <dsp:txXfrm>
        <a:off x="4137180" y="3546396"/>
        <a:ext cx="2833685" cy="1374092"/>
      </dsp:txXfrm>
    </dsp:sp>
    <dsp:sp modelId="{1077D807-C3D1-2E47-B0FB-E108A08F3E7B}">
      <dsp:nvSpPr>
        <dsp:cNvPr id="0" name=""/>
        <dsp:cNvSpPr/>
      </dsp:nvSpPr>
      <dsp:spPr>
        <a:xfrm>
          <a:off x="7013615" y="4207735"/>
          <a:ext cx="1167674" cy="51416"/>
        </a:xfrm>
        <a:custGeom>
          <a:avLst/>
          <a:gdLst/>
          <a:ahLst/>
          <a:cxnLst/>
          <a:rect l="0" t="0" r="0" b="0"/>
          <a:pathLst>
            <a:path>
              <a:moveTo>
                <a:pt x="0" y="25708"/>
              </a:moveTo>
              <a:lnTo>
                <a:pt x="1167674" y="25708"/>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7568261" y="4204251"/>
        <a:ext cx="58383" cy="58383"/>
      </dsp:txXfrm>
    </dsp:sp>
    <dsp:sp modelId="{5C46E517-2B18-3A4F-9632-1B1EC664D8AE}">
      <dsp:nvSpPr>
        <dsp:cNvPr id="0" name=""/>
        <dsp:cNvSpPr/>
      </dsp:nvSpPr>
      <dsp:spPr>
        <a:xfrm>
          <a:off x="8181290" y="3503646"/>
          <a:ext cx="2919185" cy="1459592"/>
        </a:xfrm>
        <a:prstGeom prst="roundRect">
          <a:avLst>
            <a:gd name="adj" fmla="val 10000"/>
          </a:avLst>
        </a:prstGeom>
        <a:solidFill>
          <a:schemeClr val="accent2">
            <a:lumMod val="20000"/>
            <a:lumOff val="80000"/>
          </a:schemeClr>
        </a:solidFill>
        <a:ln w="2857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it-IT" sz="2300" kern="1200" dirty="0">
              <a:solidFill>
                <a:srgbClr val="002060"/>
              </a:solidFill>
            </a:rPr>
            <a:t>+ Passivo e + Costi</a:t>
          </a:r>
        </a:p>
        <a:p>
          <a:pPr marL="0" lvl="0" indent="0" algn="ctr" defTabSz="1022350">
            <a:lnSpc>
              <a:spcPct val="90000"/>
            </a:lnSpc>
            <a:spcBef>
              <a:spcPct val="0"/>
            </a:spcBef>
            <a:spcAft>
              <a:spcPct val="35000"/>
            </a:spcAft>
            <a:buNone/>
          </a:pPr>
          <a:r>
            <a:rPr lang="it-IT" sz="2300" kern="1200" dirty="0">
              <a:solidFill>
                <a:srgbClr val="002060"/>
              </a:solidFill>
            </a:rPr>
            <a:t> </a:t>
          </a:r>
          <a:r>
            <a:rPr lang="it-IT" sz="2300" b="1" u="sng" kern="1200" dirty="0">
              <a:solidFill>
                <a:srgbClr val="002060"/>
              </a:solidFill>
            </a:rPr>
            <a:t>riduzione PN</a:t>
          </a:r>
        </a:p>
      </dsp:txBody>
      <dsp:txXfrm>
        <a:off x="8224040" y="3546396"/>
        <a:ext cx="2833685" cy="1374092"/>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EEAD98-B8D8-5141-9871-2FA0281BA403}">
      <dsp:nvSpPr>
        <dsp:cNvPr id="0" name=""/>
        <dsp:cNvSpPr/>
      </dsp:nvSpPr>
      <dsp:spPr>
        <a:xfrm>
          <a:off x="765" y="1531817"/>
          <a:ext cx="2900535" cy="14502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it-IT" sz="2200" kern="1200" dirty="0"/>
            <a:t>LF  </a:t>
          </a:r>
          <a:r>
            <a:rPr lang="it-IT" sz="2200" b="1" kern="1200" dirty="0">
              <a:solidFill>
                <a:srgbClr val="FF0000"/>
              </a:solidFill>
            </a:rPr>
            <a:t>Locatario</a:t>
          </a:r>
        </a:p>
        <a:p>
          <a:pPr marL="0" lvl="0" indent="0" algn="ctr" defTabSz="977900">
            <a:lnSpc>
              <a:spcPct val="90000"/>
            </a:lnSpc>
            <a:spcBef>
              <a:spcPct val="0"/>
            </a:spcBef>
            <a:spcAft>
              <a:spcPct val="35000"/>
            </a:spcAft>
            <a:buNone/>
          </a:pPr>
          <a:r>
            <a:rPr lang="it-IT" sz="2200" b="1" kern="1200" dirty="0">
              <a:solidFill>
                <a:srgbClr val="FFFF00"/>
              </a:solidFill>
            </a:rPr>
            <a:t>RILEVAZIONI durante la vita dell’operazione</a:t>
          </a:r>
        </a:p>
      </dsp:txBody>
      <dsp:txXfrm>
        <a:off x="43242" y="1574294"/>
        <a:ext cx="2815581" cy="1365313"/>
      </dsp:txXfrm>
    </dsp:sp>
    <dsp:sp modelId="{1999A24C-734A-704B-9C95-841E4F4DA4DE}">
      <dsp:nvSpPr>
        <dsp:cNvPr id="0" name=""/>
        <dsp:cNvSpPr/>
      </dsp:nvSpPr>
      <dsp:spPr>
        <a:xfrm rot="19457599">
          <a:off x="2767004" y="1811083"/>
          <a:ext cx="1428808" cy="57832"/>
        </a:xfrm>
        <a:custGeom>
          <a:avLst/>
          <a:gdLst/>
          <a:ahLst/>
          <a:cxnLst/>
          <a:rect l="0" t="0" r="0" b="0"/>
          <a:pathLst>
            <a:path>
              <a:moveTo>
                <a:pt x="0" y="28916"/>
              </a:moveTo>
              <a:lnTo>
                <a:pt x="1428808" y="28916"/>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3445688" y="1804279"/>
        <a:ext cx="71440" cy="71440"/>
      </dsp:txXfrm>
    </dsp:sp>
    <dsp:sp modelId="{C0CF3BF0-3B04-A341-9186-B3C38F6D9A16}">
      <dsp:nvSpPr>
        <dsp:cNvPr id="0" name=""/>
        <dsp:cNvSpPr/>
      </dsp:nvSpPr>
      <dsp:spPr>
        <a:xfrm>
          <a:off x="4061515" y="697913"/>
          <a:ext cx="2900535" cy="14502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it-IT" sz="2200" kern="1200" dirty="0"/>
            <a:t>Riscossione di parte del credito</a:t>
          </a:r>
        </a:p>
      </dsp:txBody>
      <dsp:txXfrm>
        <a:off x="4103992" y="740390"/>
        <a:ext cx="2815581" cy="1365313"/>
      </dsp:txXfrm>
    </dsp:sp>
    <dsp:sp modelId="{2A2B0640-6E07-5943-A9AD-93736D28B5B1}">
      <dsp:nvSpPr>
        <dsp:cNvPr id="0" name=""/>
        <dsp:cNvSpPr/>
      </dsp:nvSpPr>
      <dsp:spPr>
        <a:xfrm>
          <a:off x="6962050" y="1394131"/>
          <a:ext cx="1160214" cy="57832"/>
        </a:xfrm>
        <a:custGeom>
          <a:avLst/>
          <a:gdLst/>
          <a:ahLst/>
          <a:cxnLst/>
          <a:rect l="0" t="0" r="0" b="0"/>
          <a:pathLst>
            <a:path>
              <a:moveTo>
                <a:pt x="0" y="28916"/>
              </a:moveTo>
              <a:lnTo>
                <a:pt x="1160214" y="28916"/>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7513152" y="1394042"/>
        <a:ext cx="58010" cy="58010"/>
      </dsp:txXfrm>
    </dsp:sp>
    <dsp:sp modelId="{5159C763-6945-8147-9ECD-8B35098736E0}">
      <dsp:nvSpPr>
        <dsp:cNvPr id="0" name=""/>
        <dsp:cNvSpPr/>
      </dsp:nvSpPr>
      <dsp:spPr>
        <a:xfrm>
          <a:off x="8122264" y="697913"/>
          <a:ext cx="2900535" cy="1450267"/>
        </a:xfrm>
        <a:prstGeom prst="roundRect">
          <a:avLst>
            <a:gd name="adj" fmla="val 10000"/>
          </a:avLst>
        </a:prstGeom>
        <a:solidFill>
          <a:schemeClr val="accent2">
            <a:lumMod val="20000"/>
            <a:lumOff val="80000"/>
          </a:schemeClr>
        </a:solidFill>
        <a:ln w="1905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it-IT" sz="2200" kern="1200" dirty="0">
              <a:solidFill>
                <a:srgbClr val="FF0000"/>
              </a:solidFill>
            </a:rPr>
            <a:t>- Attivo e + Attivo</a:t>
          </a:r>
        </a:p>
        <a:p>
          <a:pPr marL="0" lvl="0" indent="0" algn="ctr" defTabSz="977900">
            <a:lnSpc>
              <a:spcPct val="90000"/>
            </a:lnSpc>
            <a:spcBef>
              <a:spcPct val="0"/>
            </a:spcBef>
            <a:spcAft>
              <a:spcPct val="35000"/>
            </a:spcAft>
            <a:buNone/>
          </a:pPr>
          <a:r>
            <a:rPr lang="it-IT" sz="2200" b="1" u="sng" kern="1200" dirty="0">
              <a:solidFill>
                <a:srgbClr val="FF0000"/>
              </a:solidFill>
            </a:rPr>
            <a:t>invarianza PN</a:t>
          </a:r>
        </a:p>
      </dsp:txBody>
      <dsp:txXfrm>
        <a:off x="8164741" y="740390"/>
        <a:ext cx="2815581" cy="1365313"/>
      </dsp:txXfrm>
    </dsp:sp>
    <dsp:sp modelId="{60D05563-6185-934D-8B37-C78251836201}">
      <dsp:nvSpPr>
        <dsp:cNvPr id="0" name=""/>
        <dsp:cNvSpPr/>
      </dsp:nvSpPr>
      <dsp:spPr>
        <a:xfrm rot="2142401">
          <a:off x="2767004" y="2644987"/>
          <a:ext cx="1428808" cy="57832"/>
        </a:xfrm>
        <a:custGeom>
          <a:avLst/>
          <a:gdLst/>
          <a:ahLst/>
          <a:cxnLst/>
          <a:rect l="0" t="0" r="0" b="0"/>
          <a:pathLst>
            <a:path>
              <a:moveTo>
                <a:pt x="0" y="28916"/>
              </a:moveTo>
              <a:lnTo>
                <a:pt x="1428808" y="28916"/>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3445688" y="2638183"/>
        <a:ext cx="71440" cy="71440"/>
      </dsp:txXfrm>
    </dsp:sp>
    <dsp:sp modelId="{AE4A35B0-BFF8-6245-9352-A52E158AC6EC}">
      <dsp:nvSpPr>
        <dsp:cNvPr id="0" name=""/>
        <dsp:cNvSpPr/>
      </dsp:nvSpPr>
      <dsp:spPr>
        <a:xfrm>
          <a:off x="4061515" y="2365721"/>
          <a:ext cx="2900535" cy="14502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it-IT" sz="2200" kern="1200" dirty="0"/>
            <a:t>Riscossione interessi attivi</a:t>
          </a:r>
        </a:p>
      </dsp:txBody>
      <dsp:txXfrm>
        <a:off x="4103992" y="2408198"/>
        <a:ext cx="2815581" cy="1365313"/>
      </dsp:txXfrm>
    </dsp:sp>
    <dsp:sp modelId="{05D8F9EB-68EA-6E4D-B956-8486C6EBA08B}">
      <dsp:nvSpPr>
        <dsp:cNvPr id="0" name=""/>
        <dsp:cNvSpPr/>
      </dsp:nvSpPr>
      <dsp:spPr>
        <a:xfrm>
          <a:off x="6962050" y="3061939"/>
          <a:ext cx="1160214" cy="57832"/>
        </a:xfrm>
        <a:custGeom>
          <a:avLst/>
          <a:gdLst/>
          <a:ahLst/>
          <a:cxnLst/>
          <a:rect l="0" t="0" r="0" b="0"/>
          <a:pathLst>
            <a:path>
              <a:moveTo>
                <a:pt x="0" y="28916"/>
              </a:moveTo>
              <a:lnTo>
                <a:pt x="1160214" y="28916"/>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7513152" y="3061850"/>
        <a:ext cx="58010" cy="58010"/>
      </dsp:txXfrm>
    </dsp:sp>
    <dsp:sp modelId="{24D2F53B-5279-8745-A90D-481DFEC09321}">
      <dsp:nvSpPr>
        <dsp:cNvPr id="0" name=""/>
        <dsp:cNvSpPr/>
      </dsp:nvSpPr>
      <dsp:spPr>
        <a:xfrm>
          <a:off x="8122264" y="2365721"/>
          <a:ext cx="2900535" cy="1450267"/>
        </a:xfrm>
        <a:prstGeom prst="roundRect">
          <a:avLst>
            <a:gd name="adj" fmla="val 10000"/>
          </a:avLst>
        </a:prstGeom>
        <a:solidFill>
          <a:schemeClr val="accent2">
            <a:lumMod val="20000"/>
            <a:lumOff val="80000"/>
          </a:schemeClr>
        </a:solidFill>
        <a:ln w="1905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577850">
            <a:lnSpc>
              <a:spcPct val="90000"/>
            </a:lnSpc>
            <a:spcBef>
              <a:spcPct val="0"/>
            </a:spcBef>
            <a:spcAft>
              <a:spcPct val="35000"/>
            </a:spcAft>
            <a:buNone/>
          </a:pPr>
          <a:r>
            <a:rPr lang="it-IT" sz="2200" kern="1200" dirty="0">
              <a:solidFill>
                <a:srgbClr val="FF0000"/>
              </a:solidFill>
            </a:rPr>
            <a:t>+ Attivo </a:t>
          </a:r>
          <a:r>
            <a:rPr lang="it-IT" sz="2200" kern="1200">
              <a:solidFill>
                <a:srgbClr val="FF0000"/>
              </a:solidFill>
            </a:rPr>
            <a:t>e + Ricavi </a:t>
          </a:r>
          <a:r>
            <a:rPr lang="it-IT" sz="2200" b="1" u="sng" kern="1200" dirty="0">
              <a:solidFill>
                <a:srgbClr val="FF0000"/>
              </a:solidFill>
            </a:rPr>
            <a:t>aumento PN</a:t>
          </a:r>
        </a:p>
      </dsp:txBody>
      <dsp:txXfrm>
        <a:off x="8164741" y="2408198"/>
        <a:ext cx="2815581" cy="1365313"/>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31A485-3201-564C-AEDF-D6926BFB8077}">
      <dsp:nvSpPr>
        <dsp:cNvPr id="0" name=""/>
        <dsp:cNvSpPr/>
      </dsp:nvSpPr>
      <dsp:spPr>
        <a:xfrm>
          <a:off x="0" y="0"/>
          <a:ext cx="7300596" cy="2100865"/>
        </a:xfrm>
        <a:prstGeom prst="roundRect">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just" defTabSz="1244600">
            <a:lnSpc>
              <a:spcPct val="90000"/>
            </a:lnSpc>
            <a:spcBef>
              <a:spcPct val="0"/>
            </a:spcBef>
            <a:spcAft>
              <a:spcPct val="35000"/>
            </a:spcAft>
            <a:buNone/>
          </a:pPr>
          <a:r>
            <a:rPr lang="it-IT" sz="2800" kern="1200" noProof="0" dirty="0"/>
            <a:t>Gli ITAS sono stati pensati e scritti come standard contabili per la rendicontazione economico-patrimoniale (bilancio di esercizio e bilancio consolidato).</a:t>
          </a:r>
          <a:r>
            <a:rPr lang="it-IT" sz="2200" kern="1200" noProof="0" dirty="0"/>
            <a:t> </a:t>
          </a:r>
        </a:p>
      </dsp:txBody>
      <dsp:txXfrm>
        <a:off x="102556" y="102556"/>
        <a:ext cx="7095484" cy="1895753"/>
      </dsp:txXfrm>
    </dsp:sp>
    <dsp:sp modelId="{5303F4BF-EB4F-4644-8BCA-5F092BC0F4C0}">
      <dsp:nvSpPr>
        <dsp:cNvPr id="0" name=""/>
        <dsp:cNvSpPr/>
      </dsp:nvSpPr>
      <dsp:spPr>
        <a:xfrm>
          <a:off x="0" y="2116916"/>
          <a:ext cx="7300596" cy="2100865"/>
        </a:xfrm>
        <a:prstGeom prst="roundRect">
          <a:avLst/>
        </a:prstGeom>
        <a:gradFill rotWithShape="0">
          <a:gsLst>
            <a:gs pos="0">
              <a:schemeClr val="accent2">
                <a:hueOff val="-5175945"/>
                <a:satOff val="22930"/>
                <a:lumOff val="-8432"/>
                <a:alphaOff val="0"/>
                <a:tint val="97000"/>
                <a:satMod val="100000"/>
                <a:lumMod val="102000"/>
              </a:schemeClr>
            </a:gs>
            <a:gs pos="50000">
              <a:schemeClr val="accent2">
                <a:hueOff val="-5175945"/>
                <a:satOff val="22930"/>
                <a:lumOff val="-8432"/>
                <a:alphaOff val="0"/>
                <a:shade val="100000"/>
                <a:satMod val="103000"/>
                <a:lumMod val="100000"/>
              </a:schemeClr>
            </a:gs>
            <a:gs pos="100000">
              <a:schemeClr val="accent2">
                <a:hueOff val="-5175945"/>
                <a:satOff val="22930"/>
                <a:lumOff val="-8432"/>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just" defTabSz="1244600">
            <a:lnSpc>
              <a:spcPct val="90000"/>
            </a:lnSpc>
            <a:spcBef>
              <a:spcPct val="0"/>
            </a:spcBef>
            <a:spcAft>
              <a:spcPct val="35000"/>
            </a:spcAft>
            <a:buNone/>
          </a:pPr>
          <a:r>
            <a:rPr lang="it-IT" sz="2800" b="1" u="sng" kern="1200" noProof="0" dirty="0">
              <a:solidFill>
                <a:srgbClr val="0070C0"/>
              </a:solidFill>
            </a:rPr>
            <a:t>Negli ITAS c’è un solo riferimento  al bilancio di previsione (ITAS 1). </a:t>
          </a:r>
        </a:p>
        <a:p>
          <a:pPr marL="0" lvl="0" indent="0" algn="just" defTabSz="1244600">
            <a:lnSpc>
              <a:spcPct val="90000"/>
            </a:lnSpc>
            <a:spcBef>
              <a:spcPct val="0"/>
            </a:spcBef>
            <a:spcAft>
              <a:spcPct val="35000"/>
            </a:spcAft>
            <a:buNone/>
          </a:pPr>
          <a:r>
            <a:rPr lang="it-IT" sz="2800" b="1" u="sng" kern="1200" noProof="0" dirty="0">
              <a:solidFill>
                <a:srgbClr val="0070C0"/>
              </a:solidFill>
            </a:rPr>
            <a:t>Negli ITAS non c’è alcun riferimento alla contabilità a base giuridico-finanziaria.</a:t>
          </a:r>
          <a:endParaRPr lang="it-IT" sz="2800" b="1" kern="1200" noProof="0" dirty="0">
            <a:solidFill>
              <a:srgbClr val="0070C0"/>
            </a:solidFill>
          </a:endParaRPr>
        </a:p>
      </dsp:txBody>
      <dsp:txXfrm>
        <a:off x="102556" y="2219472"/>
        <a:ext cx="7095484" cy="1895753"/>
      </dsp:txXfrm>
    </dsp:sp>
    <dsp:sp modelId="{FD501062-F9D7-8742-ACC1-212AB6B33D21}">
      <dsp:nvSpPr>
        <dsp:cNvPr id="0" name=""/>
        <dsp:cNvSpPr/>
      </dsp:nvSpPr>
      <dsp:spPr>
        <a:xfrm>
          <a:off x="0" y="4231760"/>
          <a:ext cx="7300596" cy="2100865"/>
        </a:xfrm>
        <a:prstGeom prst="roundRect">
          <a:avLst/>
        </a:prstGeom>
        <a:gradFill rotWithShape="0">
          <a:gsLst>
            <a:gs pos="0">
              <a:schemeClr val="accent2">
                <a:hueOff val="-10351890"/>
                <a:satOff val="45859"/>
                <a:lumOff val="-16864"/>
                <a:alphaOff val="0"/>
                <a:tint val="97000"/>
                <a:satMod val="100000"/>
                <a:lumMod val="102000"/>
              </a:schemeClr>
            </a:gs>
            <a:gs pos="50000">
              <a:schemeClr val="accent2">
                <a:hueOff val="-10351890"/>
                <a:satOff val="45859"/>
                <a:lumOff val="-16864"/>
                <a:alphaOff val="0"/>
                <a:shade val="100000"/>
                <a:satMod val="103000"/>
                <a:lumMod val="100000"/>
              </a:schemeClr>
            </a:gs>
            <a:gs pos="100000">
              <a:schemeClr val="accent2">
                <a:hueOff val="-10351890"/>
                <a:satOff val="45859"/>
                <a:lumOff val="-16864"/>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a:lnSpc>
              <a:spcPct val="90000"/>
            </a:lnSpc>
            <a:spcBef>
              <a:spcPct val="0"/>
            </a:spcBef>
            <a:spcAft>
              <a:spcPct val="35000"/>
            </a:spcAft>
            <a:buNone/>
          </a:pPr>
          <a:r>
            <a:rPr lang="it-IT" sz="2400" kern="1200" noProof="0" dirty="0"/>
            <a:t>Una contabilità a base </a:t>
          </a:r>
          <a:r>
            <a:rPr lang="it-IT" sz="2400" i="1" kern="1200" noProof="0" dirty="0" err="1"/>
            <a:t>accrual</a:t>
          </a:r>
          <a:r>
            <a:rPr lang="it-IT" sz="2400" kern="1200" noProof="0" dirty="0"/>
            <a:t> potrebbe (come è già nei fatti) anche seguire lo svolgimento di un </a:t>
          </a:r>
          <a:r>
            <a:rPr lang="it-IT" sz="2400" i="1" kern="1200" noProof="0" dirty="0"/>
            <a:t>budget</a:t>
          </a:r>
          <a:r>
            <a:rPr lang="it-IT" sz="2400" kern="1200" noProof="0" dirty="0"/>
            <a:t> autorizzatorio.  </a:t>
          </a:r>
        </a:p>
        <a:p>
          <a:pPr marL="0" lvl="0" indent="0" algn="just" defTabSz="1066800">
            <a:lnSpc>
              <a:spcPct val="90000"/>
            </a:lnSpc>
            <a:spcBef>
              <a:spcPct val="0"/>
            </a:spcBef>
            <a:spcAft>
              <a:spcPct val="35000"/>
            </a:spcAft>
            <a:buNone/>
          </a:pPr>
          <a:r>
            <a:rPr lang="it-IT" sz="2400" b="1" u="sng" kern="1200" noProof="0" dirty="0">
              <a:solidFill>
                <a:schemeClr val="bg2"/>
              </a:solidFill>
            </a:rPr>
            <a:t>Non è questo, però, l'obiettivo degli ITAS, ad oggi.</a:t>
          </a:r>
        </a:p>
      </dsp:txBody>
      <dsp:txXfrm>
        <a:off x="102556" y="4334316"/>
        <a:ext cx="7095484" cy="1895753"/>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CE9610-504D-1946-B4F3-9AE9A5C60392}">
      <dsp:nvSpPr>
        <dsp:cNvPr id="0" name=""/>
        <dsp:cNvSpPr/>
      </dsp:nvSpPr>
      <dsp:spPr>
        <a:xfrm>
          <a:off x="0" y="130432"/>
          <a:ext cx="7611335" cy="1901250"/>
        </a:xfrm>
        <a:prstGeom prst="roundRect">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it-IT" sz="3200" kern="1200" noProof="0" dirty="0"/>
            <a:t>Come ogni </a:t>
          </a:r>
          <a:r>
            <a:rPr lang="it-IT" sz="3200" kern="1200" noProof="0" dirty="0" err="1"/>
            <a:t>std</a:t>
          </a:r>
          <a:r>
            <a:rPr lang="it-IT" sz="3200" kern="1200" noProof="0" dirty="0"/>
            <a:t> contabile, anche gli ITAS sono soggetti al cambiamento</a:t>
          </a:r>
          <a:r>
            <a:rPr lang="it-IT" sz="3200" i="1" kern="1200" noProof="0" dirty="0"/>
            <a:t>.</a:t>
          </a:r>
          <a:endParaRPr lang="it-IT" sz="3200" kern="1200" noProof="0" dirty="0"/>
        </a:p>
      </dsp:txBody>
      <dsp:txXfrm>
        <a:off x="92811" y="223243"/>
        <a:ext cx="7425713" cy="1715628"/>
      </dsp:txXfrm>
    </dsp:sp>
    <dsp:sp modelId="{76E1916D-7A78-5D46-9D7F-E7BF5306F875}">
      <dsp:nvSpPr>
        <dsp:cNvPr id="0" name=""/>
        <dsp:cNvSpPr/>
      </dsp:nvSpPr>
      <dsp:spPr>
        <a:xfrm>
          <a:off x="0" y="2218883"/>
          <a:ext cx="7611335" cy="1901250"/>
        </a:xfrm>
        <a:prstGeom prst="roundRect">
          <a:avLst/>
        </a:prstGeom>
        <a:gradFill rotWithShape="0">
          <a:gsLst>
            <a:gs pos="0">
              <a:schemeClr val="accent2">
                <a:hueOff val="-5175945"/>
                <a:satOff val="22930"/>
                <a:lumOff val="-8432"/>
                <a:alphaOff val="0"/>
                <a:tint val="97000"/>
                <a:satMod val="100000"/>
                <a:lumMod val="102000"/>
              </a:schemeClr>
            </a:gs>
            <a:gs pos="50000">
              <a:schemeClr val="accent2">
                <a:hueOff val="-5175945"/>
                <a:satOff val="22930"/>
                <a:lumOff val="-8432"/>
                <a:alphaOff val="0"/>
                <a:shade val="100000"/>
                <a:satMod val="103000"/>
                <a:lumMod val="100000"/>
              </a:schemeClr>
            </a:gs>
            <a:gs pos="100000">
              <a:schemeClr val="accent2">
                <a:hueOff val="-5175945"/>
                <a:satOff val="22930"/>
                <a:lumOff val="-8432"/>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just" defTabSz="1244600">
            <a:lnSpc>
              <a:spcPct val="90000"/>
            </a:lnSpc>
            <a:spcBef>
              <a:spcPct val="0"/>
            </a:spcBef>
            <a:spcAft>
              <a:spcPct val="35000"/>
            </a:spcAft>
            <a:buNone/>
          </a:pPr>
          <a:r>
            <a:rPr lang="it-IT" sz="2800" kern="1200" noProof="0" dirty="0"/>
            <a:t>Cambiamento nel senso di crescita, sia «quantitativa» (nuovi ITAS), sia «qualitativa» (adeguamento e perfezionamento degli ITAS esistenti).</a:t>
          </a:r>
        </a:p>
      </dsp:txBody>
      <dsp:txXfrm>
        <a:off x="92811" y="2311694"/>
        <a:ext cx="7425713" cy="1715628"/>
      </dsp:txXfrm>
    </dsp:sp>
    <dsp:sp modelId="{6D44E1E1-BEA7-EB4F-A4CA-98AD8443BB22}">
      <dsp:nvSpPr>
        <dsp:cNvPr id="0" name=""/>
        <dsp:cNvSpPr/>
      </dsp:nvSpPr>
      <dsp:spPr>
        <a:xfrm>
          <a:off x="0" y="4307333"/>
          <a:ext cx="7611335" cy="1901250"/>
        </a:xfrm>
        <a:prstGeom prst="roundRect">
          <a:avLst/>
        </a:prstGeom>
        <a:gradFill rotWithShape="0">
          <a:gsLst>
            <a:gs pos="0">
              <a:schemeClr val="accent2">
                <a:hueOff val="-10351890"/>
                <a:satOff val="45859"/>
                <a:lumOff val="-16864"/>
                <a:alphaOff val="0"/>
                <a:tint val="97000"/>
                <a:satMod val="100000"/>
                <a:lumMod val="102000"/>
              </a:schemeClr>
            </a:gs>
            <a:gs pos="50000">
              <a:schemeClr val="accent2">
                <a:hueOff val="-10351890"/>
                <a:satOff val="45859"/>
                <a:lumOff val="-16864"/>
                <a:alphaOff val="0"/>
                <a:shade val="100000"/>
                <a:satMod val="103000"/>
                <a:lumMod val="100000"/>
              </a:schemeClr>
            </a:gs>
            <a:gs pos="100000">
              <a:schemeClr val="accent2">
                <a:hueOff val="-10351890"/>
                <a:satOff val="45859"/>
                <a:lumOff val="-16864"/>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b="1" u="sng" kern="1200" noProof="0" dirty="0">
              <a:solidFill>
                <a:srgbClr val="FFC000"/>
              </a:solidFill>
              <a:latin typeface="+mn-lt"/>
              <a:ea typeface="+mn-ea"/>
              <a:cs typeface="+mn-cs"/>
            </a:rPr>
            <a:t>La «fase pilota» non è un adempimento formale, non è una banale «esercitazione», ma è il primo, importante passo di un cammino impegnativo. Un passo cruciale anche per migliorare gli ITAS.</a:t>
          </a:r>
          <a:endParaRPr lang="it-IT" sz="2400" b="1" kern="1200" noProof="0" dirty="0">
            <a:solidFill>
              <a:srgbClr val="FFC000"/>
            </a:solidFill>
          </a:endParaRPr>
        </a:p>
      </dsp:txBody>
      <dsp:txXfrm>
        <a:off x="92811" y="4400144"/>
        <a:ext cx="7425713" cy="17156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3127A1-F320-D449-B464-BFAFB4FADEEC}">
      <dsp:nvSpPr>
        <dsp:cNvPr id="0" name=""/>
        <dsp:cNvSpPr/>
      </dsp:nvSpPr>
      <dsp:spPr>
        <a:xfrm>
          <a:off x="3766132" y="2993570"/>
          <a:ext cx="654415" cy="2493959"/>
        </a:xfrm>
        <a:custGeom>
          <a:avLst/>
          <a:gdLst/>
          <a:ahLst/>
          <a:cxnLst/>
          <a:rect l="0" t="0" r="0" b="0"/>
          <a:pathLst>
            <a:path>
              <a:moveTo>
                <a:pt x="0" y="0"/>
              </a:moveTo>
              <a:lnTo>
                <a:pt x="327207" y="0"/>
              </a:lnTo>
              <a:lnTo>
                <a:pt x="327207" y="2493959"/>
              </a:lnTo>
              <a:lnTo>
                <a:pt x="654415" y="2493959"/>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it-IT" sz="900" kern="1200" noProof="0" dirty="0"/>
        </a:p>
      </dsp:txBody>
      <dsp:txXfrm>
        <a:off x="4028880" y="4176090"/>
        <a:ext cx="128919" cy="128919"/>
      </dsp:txXfrm>
    </dsp:sp>
    <dsp:sp modelId="{DFBCE10A-436C-164A-B671-8F522CFD400D}">
      <dsp:nvSpPr>
        <dsp:cNvPr id="0" name=""/>
        <dsp:cNvSpPr/>
      </dsp:nvSpPr>
      <dsp:spPr>
        <a:xfrm>
          <a:off x="3766132" y="2993570"/>
          <a:ext cx="654415" cy="1246979"/>
        </a:xfrm>
        <a:custGeom>
          <a:avLst/>
          <a:gdLst/>
          <a:ahLst/>
          <a:cxnLst/>
          <a:rect l="0" t="0" r="0" b="0"/>
          <a:pathLst>
            <a:path>
              <a:moveTo>
                <a:pt x="0" y="0"/>
              </a:moveTo>
              <a:lnTo>
                <a:pt x="327207" y="0"/>
              </a:lnTo>
              <a:lnTo>
                <a:pt x="327207" y="1246979"/>
              </a:lnTo>
              <a:lnTo>
                <a:pt x="654415" y="1246979"/>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noProof="0" dirty="0"/>
        </a:p>
      </dsp:txBody>
      <dsp:txXfrm>
        <a:off x="4058133" y="3581853"/>
        <a:ext cx="70413" cy="70413"/>
      </dsp:txXfrm>
    </dsp:sp>
    <dsp:sp modelId="{47AA373F-3829-1749-9EFE-EB5FD6DF6231}">
      <dsp:nvSpPr>
        <dsp:cNvPr id="0" name=""/>
        <dsp:cNvSpPr/>
      </dsp:nvSpPr>
      <dsp:spPr>
        <a:xfrm>
          <a:off x="3766132" y="2947850"/>
          <a:ext cx="654415" cy="91440"/>
        </a:xfrm>
        <a:custGeom>
          <a:avLst/>
          <a:gdLst/>
          <a:ahLst/>
          <a:cxnLst/>
          <a:rect l="0" t="0" r="0" b="0"/>
          <a:pathLst>
            <a:path>
              <a:moveTo>
                <a:pt x="0" y="45720"/>
              </a:moveTo>
              <a:lnTo>
                <a:pt x="654415" y="4572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noProof="0" dirty="0"/>
        </a:p>
      </dsp:txBody>
      <dsp:txXfrm>
        <a:off x="4076979" y="2977210"/>
        <a:ext cx="32720" cy="32720"/>
      </dsp:txXfrm>
    </dsp:sp>
    <dsp:sp modelId="{8C4DBDDC-EA46-9548-8110-E492F272DD14}">
      <dsp:nvSpPr>
        <dsp:cNvPr id="0" name=""/>
        <dsp:cNvSpPr/>
      </dsp:nvSpPr>
      <dsp:spPr>
        <a:xfrm>
          <a:off x="3766132" y="1746590"/>
          <a:ext cx="654415" cy="1246979"/>
        </a:xfrm>
        <a:custGeom>
          <a:avLst/>
          <a:gdLst/>
          <a:ahLst/>
          <a:cxnLst/>
          <a:rect l="0" t="0" r="0" b="0"/>
          <a:pathLst>
            <a:path>
              <a:moveTo>
                <a:pt x="0" y="1246979"/>
              </a:moveTo>
              <a:lnTo>
                <a:pt x="327207" y="1246979"/>
              </a:lnTo>
              <a:lnTo>
                <a:pt x="327207" y="0"/>
              </a:lnTo>
              <a:lnTo>
                <a:pt x="654415" y="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noProof="0" dirty="0"/>
        </a:p>
      </dsp:txBody>
      <dsp:txXfrm>
        <a:off x="4058133" y="2334873"/>
        <a:ext cx="70413" cy="70413"/>
      </dsp:txXfrm>
    </dsp:sp>
    <dsp:sp modelId="{4889AF2E-1BF6-6742-AA18-FDD6998C77C6}">
      <dsp:nvSpPr>
        <dsp:cNvPr id="0" name=""/>
        <dsp:cNvSpPr/>
      </dsp:nvSpPr>
      <dsp:spPr>
        <a:xfrm>
          <a:off x="3766132" y="499610"/>
          <a:ext cx="654415" cy="2493959"/>
        </a:xfrm>
        <a:custGeom>
          <a:avLst/>
          <a:gdLst/>
          <a:ahLst/>
          <a:cxnLst/>
          <a:rect l="0" t="0" r="0" b="0"/>
          <a:pathLst>
            <a:path>
              <a:moveTo>
                <a:pt x="0" y="2493959"/>
              </a:moveTo>
              <a:lnTo>
                <a:pt x="327207" y="2493959"/>
              </a:lnTo>
              <a:lnTo>
                <a:pt x="327207" y="0"/>
              </a:lnTo>
              <a:lnTo>
                <a:pt x="654415" y="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it-IT" sz="900" kern="1200" noProof="0" dirty="0"/>
        </a:p>
      </dsp:txBody>
      <dsp:txXfrm>
        <a:off x="4028880" y="1682130"/>
        <a:ext cx="128919" cy="128919"/>
      </dsp:txXfrm>
    </dsp:sp>
    <dsp:sp modelId="{AFE9AB9E-EF9E-0B48-A367-543C81F1A30A}">
      <dsp:nvSpPr>
        <dsp:cNvPr id="0" name=""/>
        <dsp:cNvSpPr/>
      </dsp:nvSpPr>
      <dsp:spPr>
        <a:xfrm rot="16200000">
          <a:off x="642119" y="2494778"/>
          <a:ext cx="5250442" cy="997583"/>
        </a:xfrm>
        <a:prstGeom prst="rect">
          <a:avLst/>
        </a:prstGeom>
        <a:solidFill>
          <a:schemeClr val="accent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it-IT" sz="6500" kern="1200" noProof="0" dirty="0"/>
            <a:t>Sezioni QC</a:t>
          </a:r>
        </a:p>
      </dsp:txBody>
      <dsp:txXfrm>
        <a:off x="642119" y="2494778"/>
        <a:ext cx="5250442" cy="997583"/>
      </dsp:txXfrm>
    </dsp:sp>
    <dsp:sp modelId="{8FDADED8-3172-954E-B3F9-9AC9E1AB4EDF}">
      <dsp:nvSpPr>
        <dsp:cNvPr id="0" name=""/>
        <dsp:cNvSpPr/>
      </dsp:nvSpPr>
      <dsp:spPr>
        <a:xfrm>
          <a:off x="4420547" y="818"/>
          <a:ext cx="3272075" cy="997583"/>
        </a:xfrm>
        <a:prstGeom prst="rect">
          <a:avLst/>
        </a:prstGeom>
        <a:solidFill>
          <a:schemeClr val="accent1">
            <a:lumMod val="20000"/>
            <a:lumOff val="8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t-IT" sz="2400" kern="1200" noProof="0" dirty="0">
              <a:solidFill>
                <a:srgbClr val="002060"/>
              </a:solidFill>
            </a:rPr>
            <a:t>Premessa: oggetto e funzioni</a:t>
          </a:r>
        </a:p>
      </dsp:txBody>
      <dsp:txXfrm>
        <a:off x="4420547" y="818"/>
        <a:ext cx="3272075" cy="997583"/>
      </dsp:txXfrm>
    </dsp:sp>
    <dsp:sp modelId="{AD5B1E25-9AD6-6D49-A080-B7E57BE3ED41}">
      <dsp:nvSpPr>
        <dsp:cNvPr id="0" name=""/>
        <dsp:cNvSpPr/>
      </dsp:nvSpPr>
      <dsp:spPr>
        <a:xfrm>
          <a:off x="4420547" y="1247798"/>
          <a:ext cx="3272075" cy="997583"/>
        </a:xfrm>
        <a:prstGeom prst="rect">
          <a:avLst/>
        </a:prstGeom>
        <a:solidFill>
          <a:schemeClr val="accent1">
            <a:lumMod val="20000"/>
            <a:lumOff val="8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t-IT" sz="2400" kern="1200" noProof="0" dirty="0">
              <a:solidFill>
                <a:srgbClr val="002060"/>
              </a:solidFill>
            </a:rPr>
            <a:t>La rendicontazione per finalità informative generali</a:t>
          </a:r>
        </a:p>
      </dsp:txBody>
      <dsp:txXfrm>
        <a:off x="4420547" y="1247798"/>
        <a:ext cx="3272075" cy="997583"/>
      </dsp:txXfrm>
    </dsp:sp>
    <dsp:sp modelId="{D732CECE-96B1-CD42-9352-C96A44A373CD}">
      <dsp:nvSpPr>
        <dsp:cNvPr id="0" name=""/>
        <dsp:cNvSpPr/>
      </dsp:nvSpPr>
      <dsp:spPr>
        <a:xfrm>
          <a:off x="4420547" y="2494778"/>
          <a:ext cx="3272075" cy="997583"/>
        </a:xfrm>
        <a:prstGeom prst="rect">
          <a:avLst/>
        </a:prstGeom>
        <a:solidFill>
          <a:schemeClr val="accent1">
            <a:lumMod val="20000"/>
            <a:lumOff val="8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t-IT" sz="2400" kern="1200" noProof="0" dirty="0">
              <a:solidFill>
                <a:srgbClr val="002060"/>
              </a:solidFill>
            </a:rPr>
            <a:t>I postulati e i vincoli dell’informazione</a:t>
          </a:r>
        </a:p>
      </dsp:txBody>
      <dsp:txXfrm>
        <a:off x="4420547" y="2494778"/>
        <a:ext cx="3272075" cy="997583"/>
      </dsp:txXfrm>
    </dsp:sp>
    <dsp:sp modelId="{7E4C753E-86CC-8A4D-B096-AEA4016DC9BB}">
      <dsp:nvSpPr>
        <dsp:cNvPr id="0" name=""/>
        <dsp:cNvSpPr/>
      </dsp:nvSpPr>
      <dsp:spPr>
        <a:xfrm>
          <a:off x="4420547" y="3741758"/>
          <a:ext cx="3272075" cy="997583"/>
        </a:xfrm>
        <a:prstGeom prst="rect">
          <a:avLst/>
        </a:prstGeom>
        <a:solidFill>
          <a:schemeClr val="accent1">
            <a:lumMod val="20000"/>
            <a:lumOff val="8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t-IT" sz="2400" kern="1200" noProof="0" dirty="0">
              <a:solidFill>
                <a:srgbClr val="002060"/>
              </a:solidFill>
            </a:rPr>
            <a:t>Gli elementi del bilancio di esercizio</a:t>
          </a:r>
        </a:p>
      </dsp:txBody>
      <dsp:txXfrm>
        <a:off x="4420547" y="3741758"/>
        <a:ext cx="3272075" cy="997583"/>
      </dsp:txXfrm>
    </dsp:sp>
    <dsp:sp modelId="{05AF0667-9717-384A-90F6-B193CCC250B4}">
      <dsp:nvSpPr>
        <dsp:cNvPr id="0" name=""/>
        <dsp:cNvSpPr/>
      </dsp:nvSpPr>
      <dsp:spPr>
        <a:xfrm>
          <a:off x="4420547" y="4988738"/>
          <a:ext cx="3272075" cy="997583"/>
        </a:xfrm>
        <a:prstGeom prst="rect">
          <a:avLst/>
        </a:prstGeom>
        <a:solidFill>
          <a:schemeClr val="accent1">
            <a:lumMod val="20000"/>
            <a:lumOff val="8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t-IT" sz="2400" kern="1200" noProof="0" dirty="0">
              <a:solidFill>
                <a:srgbClr val="002060"/>
              </a:solidFill>
            </a:rPr>
            <a:t>La presentazione delle informazioni nei documenti finanziari</a:t>
          </a:r>
        </a:p>
      </dsp:txBody>
      <dsp:txXfrm>
        <a:off x="4420547" y="4988738"/>
        <a:ext cx="3272075" cy="99758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7CF636-E848-3242-9740-3270384FF56F}">
      <dsp:nvSpPr>
        <dsp:cNvPr id="0" name=""/>
        <dsp:cNvSpPr/>
      </dsp:nvSpPr>
      <dsp:spPr>
        <a:xfrm>
          <a:off x="3505128" y="1787434"/>
          <a:ext cx="1532086" cy="1532086"/>
        </a:xfrm>
        <a:prstGeom prst="roundRect">
          <a:avLst/>
        </a:prstGeom>
        <a:solidFill>
          <a:srgbClr val="FF000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1200150">
            <a:lnSpc>
              <a:spcPct val="90000"/>
            </a:lnSpc>
            <a:spcBef>
              <a:spcPct val="0"/>
            </a:spcBef>
            <a:spcAft>
              <a:spcPct val="35000"/>
            </a:spcAft>
            <a:buNone/>
          </a:pPr>
          <a:r>
            <a:rPr lang="it-IT" sz="2700" kern="1200" noProof="0" dirty="0"/>
            <a:t>Bilancio di esercizio</a:t>
          </a:r>
        </a:p>
      </dsp:txBody>
      <dsp:txXfrm>
        <a:off x="3579918" y="1862224"/>
        <a:ext cx="1382506" cy="1382506"/>
      </dsp:txXfrm>
    </dsp:sp>
    <dsp:sp modelId="{6EB27E36-FEDC-BD4E-8A3C-F6E937382C60}">
      <dsp:nvSpPr>
        <dsp:cNvPr id="0" name=""/>
        <dsp:cNvSpPr/>
      </dsp:nvSpPr>
      <dsp:spPr>
        <a:xfrm rot="16200000">
          <a:off x="3890923" y="1407185"/>
          <a:ext cx="760497" cy="0"/>
        </a:xfrm>
        <a:custGeom>
          <a:avLst/>
          <a:gdLst/>
          <a:ahLst/>
          <a:cxnLst/>
          <a:rect l="0" t="0" r="0" b="0"/>
          <a:pathLst>
            <a:path>
              <a:moveTo>
                <a:pt x="0" y="0"/>
              </a:moveTo>
              <a:lnTo>
                <a:pt x="760497" y="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1A1D23-07CB-3C4F-BC3F-6AC689700189}">
      <dsp:nvSpPr>
        <dsp:cNvPr id="0" name=""/>
        <dsp:cNvSpPr/>
      </dsp:nvSpPr>
      <dsp:spPr>
        <a:xfrm>
          <a:off x="3227269" y="438"/>
          <a:ext cx="2087804" cy="1026498"/>
        </a:xfrm>
        <a:prstGeom prst="roundRect">
          <a:avLst/>
        </a:prstGeom>
        <a:solidFill>
          <a:srgbClr val="C0000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it-IT" sz="2800" kern="1200" noProof="0" dirty="0"/>
            <a:t>Stato patrimoniale</a:t>
          </a:r>
        </a:p>
      </dsp:txBody>
      <dsp:txXfrm>
        <a:off x="3277379" y="50548"/>
        <a:ext cx="1987584" cy="926278"/>
      </dsp:txXfrm>
    </dsp:sp>
    <dsp:sp modelId="{3E0EDAC7-EF64-F644-837D-600B25CC88AD}">
      <dsp:nvSpPr>
        <dsp:cNvPr id="0" name=""/>
        <dsp:cNvSpPr/>
      </dsp:nvSpPr>
      <dsp:spPr>
        <a:xfrm rot="20185704">
          <a:off x="5007183" y="2075322"/>
          <a:ext cx="719848" cy="0"/>
        </a:xfrm>
        <a:custGeom>
          <a:avLst/>
          <a:gdLst/>
          <a:ahLst/>
          <a:cxnLst/>
          <a:rect l="0" t="0" r="0" b="0"/>
          <a:pathLst>
            <a:path>
              <a:moveTo>
                <a:pt x="0" y="0"/>
              </a:moveTo>
              <a:lnTo>
                <a:pt x="719848" y="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8AE067-4BD2-5F4A-AE89-B57A59A229C1}">
      <dsp:nvSpPr>
        <dsp:cNvPr id="0" name=""/>
        <dsp:cNvSpPr/>
      </dsp:nvSpPr>
      <dsp:spPr>
        <a:xfrm>
          <a:off x="5697000" y="962687"/>
          <a:ext cx="2087804" cy="1026498"/>
        </a:xfrm>
        <a:prstGeom prst="roundRect">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660" tIns="73660" rIns="73660" bIns="73660" numCol="1" spcCol="1270" anchor="ctr" anchorCtr="0">
          <a:noAutofit/>
        </a:bodyPr>
        <a:lstStyle/>
        <a:p>
          <a:pPr marL="0" lvl="0" indent="0" algn="ctr" defTabSz="1289050">
            <a:lnSpc>
              <a:spcPct val="90000"/>
            </a:lnSpc>
            <a:spcBef>
              <a:spcPct val="0"/>
            </a:spcBef>
            <a:spcAft>
              <a:spcPct val="35000"/>
            </a:spcAft>
            <a:buNone/>
          </a:pPr>
          <a:r>
            <a:rPr lang="it-IT" sz="2900" kern="1200" noProof="0" dirty="0"/>
            <a:t>Conto economico</a:t>
          </a:r>
        </a:p>
      </dsp:txBody>
      <dsp:txXfrm>
        <a:off x="5747110" y="1012797"/>
        <a:ext cx="1987584" cy="926278"/>
      </dsp:txXfrm>
    </dsp:sp>
    <dsp:sp modelId="{18509D4D-EB62-DD44-8742-D860204005F0}">
      <dsp:nvSpPr>
        <dsp:cNvPr id="0" name=""/>
        <dsp:cNvSpPr/>
      </dsp:nvSpPr>
      <dsp:spPr>
        <a:xfrm rot="1266444">
          <a:off x="5012661" y="2980977"/>
          <a:ext cx="731949" cy="0"/>
        </a:xfrm>
        <a:custGeom>
          <a:avLst/>
          <a:gdLst/>
          <a:ahLst/>
          <a:cxnLst/>
          <a:rect l="0" t="0" r="0" b="0"/>
          <a:pathLst>
            <a:path>
              <a:moveTo>
                <a:pt x="0" y="0"/>
              </a:moveTo>
              <a:lnTo>
                <a:pt x="731949" y="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467335B-FA92-8E4F-8469-7F404746E8F2}">
      <dsp:nvSpPr>
        <dsp:cNvPr id="0" name=""/>
        <dsp:cNvSpPr/>
      </dsp:nvSpPr>
      <dsp:spPr>
        <a:xfrm>
          <a:off x="5720056" y="3002485"/>
          <a:ext cx="2087804" cy="1026498"/>
        </a:xfrm>
        <a:prstGeom prst="roundRect">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it-IT" sz="2000" kern="1200" noProof="0" dirty="0"/>
            <a:t>Rendiconto finanziario dei flussi di cassa</a:t>
          </a:r>
        </a:p>
      </dsp:txBody>
      <dsp:txXfrm>
        <a:off x="5770166" y="3052595"/>
        <a:ext cx="1987584" cy="926278"/>
      </dsp:txXfrm>
    </dsp:sp>
    <dsp:sp modelId="{BCC8F6EE-0202-FC4C-A1A2-28DDEF337BC4}">
      <dsp:nvSpPr>
        <dsp:cNvPr id="0" name=""/>
        <dsp:cNvSpPr/>
      </dsp:nvSpPr>
      <dsp:spPr>
        <a:xfrm rot="5400000">
          <a:off x="3890923" y="3699770"/>
          <a:ext cx="760497" cy="0"/>
        </a:xfrm>
        <a:custGeom>
          <a:avLst/>
          <a:gdLst/>
          <a:ahLst/>
          <a:cxnLst/>
          <a:rect l="0" t="0" r="0" b="0"/>
          <a:pathLst>
            <a:path>
              <a:moveTo>
                <a:pt x="0" y="0"/>
              </a:moveTo>
              <a:lnTo>
                <a:pt x="760497" y="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45D464-83B2-154D-8C31-75EE5C2D9347}">
      <dsp:nvSpPr>
        <dsp:cNvPr id="0" name=""/>
        <dsp:cNvSpPr/>
      </dsp:nvSpPr>
      <dsp:spPr>
        <a:xfrm>
          <a:off x="3227269" y="4080018"/>
          <a:ext cx="2087804" cy="1026498"/>
        </a:xfrm>
        <a:prstGeom prst="roundRect">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it-IT" sz="2000" kern="1200" noProof="0" dirty="0"/>
            <a:t>Prospetto delle variazioni del Patrimonio Netto</a:t>
          </a:r>
        </a:p>
      </dsp:txBody>
      <dsp:txXfrm>
        <a:off x="3277379" y="4130128"/>
        <a:ext cx="1987584" cy="926278"/>
      </dsp:txXfrm>
    </dsp:sp>
    <dsp:sp modelId="{E02772A0-1270-F94E-B202-29A393C87E98}">
      <dsp:nvSpPr>
        <dsp:cNvPr id="0" name=""/>
        <dsp:cNvSpPr/>
      </dsp:nvSpPr>
      <dsp:spPr>
        <a:xfrm rot="9404820">
          <a:off x="2972660" y="2992200"/>
          <a:ext cx="555009" cy="0"/>
        </a:xfrm>
        <a:custGeom>
          <a:avLst/>
          <a:gdLst/>
          <a:ahLst/>
          <a:cxnLst/>
          <a:rect l="0" t="0" r="0" b="0"/>
          <a:pathLst>
            <a:path>
              <a:moveTo>
                <a:pt x="0" y="0"/>
              </a:moveTo>
              <a:lnTo>
                <a:pt x="555009" y="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9983D93-3353-3440-BAFF-7F8A57E4BB0C}">
      <dsp:nvSpPr>
        <dsp:cNvPr id="0" name=""/>
        <dsp:cNvSpPr/>
      </dsp:nvSpPr>
      <dsp:spPr>
        <a:xfrm>
          <a:off x="907397" y="3037068"/>
          <a:ext cx="2087804" cy="1026498"/>
        </a:xfrm>
        <a:prstGeom prst="roundRect">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it-IT" sz="2000" kern="1200" noProof="0" dirty="0"/>
            <a:t>Raffronto fra importi preventivi e consuntivi</a:t>
          </a:r>
          <a:r>
            <a:rPr lang="it-IT" sz="2000" kern="1200" noProof="0" dirty="0">
              <a:solidFill>
                <a:srgbClr val="002060"/>
              </a:solidFill>
            </a:rPr>
            <a:t>*</a:t>
          </a:r>
        </a:p>
      </dsp:txBody>
      <dsp:txXfrm>
        <a:off x="957507" y="3087178"/>
        <a:ext cx="1987584" cy="926278"/>
      </dsp:txXfrm>
    </dsp:sp>
    <dsp:sp modelId="{4859B07D-C336-9E4D-A207-740BC3C3825F}">
      <dsp:nvSpPr>
        <dsp:cNvPr id="0" name=""/>
        <dsp:cNvSpPr/>
      </dsp:nvSpPr>
      <dsp:spPr>
        <a:xfrm rot="12051486">
          <a:off x="2917659" y="2153467"/>
          <a:ext cx="607371" cy="0"/>
        </a:xfrm>
        <a:custGeom>
          <a:avLst/>
          <a:gdLst/>
          <a:ahLst/>
          <a:cxnLst/>
          <a:rect l="0" t="0" r="0" b="0"/>
          <a:pathLst>
            <a:path>
              <a:moveTo>
                <a:pt x="0" y="0"/>
              </a:moveTo>
              <a:lnTo>
                <a:pt x="607371" y="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28A6B3-94D6-B944-A9F8-91C06FEA28C5}">
      <dsp:nvSpPr>
        <dsp:cNvPr id="0" name=""/>
        <dsp:cNvSpPr/>
      </dsp:nvSpPr>
      <dsp:spPr>
        <a:xfrm>
          <a:off x="849756" y="1134336"/>
          <a:ext cx="2087804" cy="1026498"/>
        </a:xfrm>
        <a:prstGeom prst="roundRect">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660" tIns="73660" rIns="73660" bIns="73660" numCol="1" spcCol="1270" anchor="ctr" anchorCtr="0">
          <a:noAutofit/>
        </a:bodyPr>
        <a:lstStyle/>
        <a:p>
          <a:pPr marL="0" lvl="0" indent="0" algn="ctr" defTabSz="1289050">
            <a:lnSpc>
              <a:spcPct val="90000"/>
            </a:lnSpc>
            <a:spcBef>
              <a:spcPct val="0"/>
            </a:spcBef>
            <a:spcAft>
              <a:spcPct val="35000"/>
            </a:spcAft>
            <a:buNone/>
          </a:pPr>
          <a:r>
            <a:rPr lang="it-IT" sz="2900" kern="1200" noProof="0" dirty="0"/>
            <a:t>Nota integrativa</a:t>
          </a:r>
        </a:p>
      </dsp:txBody>
      <dsp:txXfrm>
        <a:off x="899866" y="1184446"/>
        <a:ext cx="1987584" cy="92627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07CA40-A2D0-8842-A05D-C5ECF76FA548}">
      <dsp:nvSpPr>
        <dsp:cNvPr id="0" name=""/>
        <dsp:cNvSpPr/>
      </dsp:nvSpPr>
      <dsp:spPr>
        <a:xfrm>
          <a:off x="0" y="15198"/>
          <a:ext cx="6289192" cy="2358719"/>
        </a:xfrm>
        <a:prstGeom prst="roundRect">
          <a:avLst/>
        </a:prstGeom>
        <a:gradFill rotWithShape="0">
          <a:gsLst>
            <a:gs pos="0">
              <a:schemeClr val="accent3">
                <a:hueOff val="0"/>
                <a:satOff val="0"/>
                <a:lumOff val="0"/>
                <a:alphaOff val="0"/>
                <a:tint val="97000"/>
                <a:satMod val="100000"/>
                <a:lumMod val="102000"/>
              </a:schemeClr>
            </a:gs>
            <a:gs pos="50000">
              <a:schemeClr val="accent3">
                <a:hueOff val="0"/>
                <a:satOff val="0"/>
                <a:lumOff val="0"/>
                <a:alphaOff val="0"/>
                <a:shade val="100000"/>
                <a:satMod val="103000"/>
                <a:lumMod val="100000"/>
              </a:schemeClr>
            </a:gs>
            <a:gs pos="100000">
              <a:schemeClr val="accent3">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a:lnSpc>
              <a:spcPct val="90000"/>
            </a:lnSpc>
            <a:spcBef>
              <a:spcPct val="0"/>
            </a:spcBef>
            <a:spcAft>
              <a:spcPct val="35000"/>
            </a:spcAft>
            <a:buNone/>
          </a:pPr>
          <a:r>
            <a:rPr lang="it-IT" sz="2400" kern="1200" noProof="0" dirty="0"/>
            <a:t>Il bilancio di esercizio deve fornire una </a:t>
          </a:r>
          <a:r>
            <a:rPr lang="it-IT" sz="2400" u="sng" kern="1200" noProof="0" dirty="0"/>
            <a:t>rappresentazione veritiera e corretta della situazione patrimoniale, del risultato economico e dei flussi di cassa</a:t>
          </a:r>
          <a:r>
            <a:rPr lang="it-IT" sz="2400" kern="1200" noProof="0" dirty="0"/>
            <a:t> di un’amministrazione pubblica al termine di un periodo amministrativo.</a:t>
          </a:r>
        </a:p>
      </dsp:txBody>
      <dsp:txXfrm>
        <a:off x="115143" y="130341"/>
        <a:ext cx="6058906" cy="2128433"/>
      </dsp:txXfrm>
    </dsp:sp>
    <dsp:sp modelId="{F654ED7C-3817-AA46-80FF-C4B335CEB0C3}">
      <dsp:nvSpPr>
        <dsp:cNvPr id="0" name=""/>
        <dsp:cNvSpPr/>
      </dsp:nvSpPr>
      <dsp:spPr>
        <a:xfrm>
          <a:off x="0" y="2443038"/>
          <a:ext cx="6289192" cy="2358719"/>
        </a:xfrm>
        <a:prstGeom prst="roundRect">
          <a:avLst/>
        </a:prstGeom>
        <a:gradFill rotWithShape="0">
          <a:gsLst>
            <a:gs pos="0">
              <a:schemeClr val="accent3">
                <a:hueOff val="0"/>
                <a:satOff val="0"/>
                <a:lumOff val="0"/>
                <a:alphaOff val="0"/>
                <a:tint val="97000"/>
                <a:satMod val="100000"/>
                <a:lumMod val="102000"/>
              </a:schemeClr>
            </a:gs>
            <a:gs pos="50000">
              <a:schemeClr val="accent3">
                <a:hueOff val="0"/>
                <a:satOff val="0"/>
                <a:lumOff val="0"/>
                <a:alphaOff val="0"/>
                <a:shade val="100000"/>
                <a:satMod val="103000"/>
                <a:lumMod val="100000"/>
              </a:schemeClr>
            </a:gs>
            <a:gs pos="100000">
              <a:schemeClr val="accent3">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a:lnSpc>
              <a:spcPct val="90000"/>
            </a:lnSpc>
            <a:spcBef>
              <a:spcPct val="0"/>
            </a:spcBef>
            <a:spcAft>
              <a:spcPct val="35000"/>
            </a:spcAft>
            <a:buNone/>
          </a:pPr>
          <a:r>
            <a:rPr lang="it-IT" sz="2400" kern="1200" noProof="0" dirty="0"/>
            <a:t>Tali informazioni sono determinate sulla base di un sistema contabile economico-patrimoniale (CEP), </a:t>
          </a:r>
          <a:r>
            <a:rPr lang="it-IT" sz="2400" u="sng" kern="1200" noProof="0" dirty="0"/>
            <a:t>nella prospettiva dell’equità tra generazioni</a:t>
          </a:r>
          <a:r>
            <a:rPr lang="it-IT" sz="2400" kern="1200" noProof="0" dirty="0"/>
            <a:t> e della sostenibilità.</a:t>
          </a:r>
        </a:p>
      </dsp:txBody>
      <dsp:txXfrm>
        <a:off x="115143" y="2558181"/>
        <a:ext cx="6058906" cy="212843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28FCB5-080A-C14A-84D4-440324F89E9B}">
      <dsp:nvSpPr>
        <dsp:cNvPr id="0" name=""/>
        <dsp:cNvSpPr/>
      </dsp:nvSpPr>
      <dsp:spPr>
        <a:xfrm>
          <a:off x="3277652" y="3235116"/>
          <a:ext cx="806449" cy="1013391"/>
        </a:xfrm>
        <a:custGeom>
          <a:avLst/>
          <a:gdLst/>
          <a:ahLst/>
          <a:cxnLst/>
          <a:rect l="0" t="0" r="0" b="0"/>
          <a:pathLst>
            <a:path>
              <a:moveTo>
                <a:pt x="0" y="0"/>
              </a:moveTo>
              <a:lnTo>
                <a:pt x="403224" y="0"/>
              </a:lnTo>
              <a:lnTo>
                <a:pt x="403224" y="1013391"/>
              </a:lnTo>
              <a:lnTo>
                <a:pt x="806449" y="1013391"/>
              </a:lnTo>
            </a:path>
          </a:pathLst>
        </a:custGeom>
        <a:noFill/>
        <a:ln w="12700" cap="flat" cmpd="sng" algn="ctr">
          <a:solidFill>
            <a:schemeClr val="accent3">
              <a:tint val="9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noProof="0" dirty="0"/>
        </a:p>
      </dsp:txBody>
      <dsp:txXfrm>
        <a:off x="3648499" y="3709433"/>
        <a:ext cx="64755" cy="64755"/>
      </dsp:txXfrm>
    </dsp:sp>
    <dsp:sp modelId="{84EC191F-5766-F24B-A18B-035533920F1B}">
      <dsp:nvSpPr>
        <dsp:cNvPr id="0" name=""/>
        <dsp:cNvSpPr/>
      </dsp:nvSpPr>
      <dsp:spPr>
        <a:xfrm>
          <a:off x="3277652" y="2221724"/>
          <a:ext cx="806449" cy="1013391"/>
        </a:xfrm>
        <a:custGeom>
          <a:avLst/>
          <a:gdLst/>
          <a:ahLst/>
          <a:cxnLst/>
          <a:rect l="0" t="0" r="0" b="0"/>
          <a:pathLst>
            <a:path>
              <a:moveTo>
                <a:pt x="0" y="1013391"/>
              </a:moveTo>
              <a:lnTo>
                <a:pt x="403224" y="1013391"/>
              </a:lnTo>
              <a:lnTo>
                <a:pt x="403224" y="0"/>
              </a:lnTo>
              <a:lnTo>
                <a:pt x="806449" y="0"/>
              </a:lnTo>
            </a:path>
          </a:pathLst>
        </a:custGeom>
        <a:noFill/>
        <a:ln w="12700" cap="flat" cmpd="sng" algn="ctr">
          <a:solidFill>
            <a:schemeClr val="accent3">
              <a:tint val="9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noProof="0" dirty="0"/>
        </a:p>
      </dsp:txBody>
      <dsp:txXfrm>
        <a:off x="3648499" y="2696042"/>
        <a:ext cx="64755" cy="64755"/>
      </dsp:txXfrm>
    </dsp:sp>
    <dsp:sp modelId="{26288D88-7FFE-7F4C-A861-3459C5DBF406}">
      <dsp:nvSpPr>
        <dsp:cNvPr id="0" name=""/>
        <dsp:cNvSpPr/>
      </dsp:nvSpPr>
      <dsp:spPr>
        <a:xfrm rot="16200000">
          <a:off x="-572135" y="2620443"/>
          <a:ext cx="6470232" cy="1229344"/>
        </a:xfrm>
        <a:prstGeom prst="rect">
          <a:avLst/>
        </a:prstGeom>
        <a:solidFill>
          <a:schemeClr val="accent3">
            <a:lumMod val="75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2266950">
            <a:lnSpc>
              <a:spcPct val="90000"/>
            </a:lnSpc>
            <a:spcBef>
              <a:spcPct val="0"/>
            </a:spcBef>
            <a:spcAft>
              <a:spcPct val="35000"/>
            </a:spcAft>
            <a:buNone/>
          </a:pPr>
          <a:r>
            <a:rPr lang="it-IT" sz="5100" kern="1200" noProof="0" dirty="0">
              <a:solidFill>
                <a:srgbClr val="00B0F0"/>
              </a:solidFill>
            </a:rPr>
            <a:t>Rappresentazione fedele</a:t>
          </a:r>
        </a:p>
      </dsp:txBody>
      <dsp:txXfrm>
        <a:off x="-572135" y="2620443"/>
        <a:ext cx="6470232" cy="1229344"/>
      </dsp:txXfrm>
    </dsp:sp>
    <dsp:sp modelId="{63A164BF-6A04-6445-8DDE-57E6B0606CBB}">
      <dsp:nvSpPr>
        <dsp:cNvPr id="0" name=""/>
        <dsp:cNvSpPr/>
      </dsp:nvSpPr>
      <dsp:spPr>
        <a:xfrm>
          <a:off x="4084102" y="1362001"/>
          <a:ext cx="4499989" cy="1719446"/>
        </a:xfrm>
        <a:prstGeom prst="rect">
          <a:avLst/>
        </a:prstGeom>
        <a:solidFill>
          <a:schemeClr val="accent3">
            <a:shade val="8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it-IT" sz="2100" kern="1200" noProof="0" dirty="0">
              <a:solidFill>
                <a:srgbClr val="002060"/>
              </a:solidFill>
            </a:rPr>
            <a:t>Fedele vuol dire informazione completa, neutrale, priva di errori rilevanti e che rispetta la sostanza economica dei fenomeni.</a:t>
          </a:r>
        </a:p>
      </dsp:txBody>
      <dsp:txXfrm>
        <a:off x="4084102" y="1362001"/>
        <a:ext cx="4499989" cy="1719446"/>
      </dsp:txXfrm>
    </dsp:sp>
    <dsp:sp modelId="{E75B0872-9CD4-B74B-8E69-B9306BA57902}">
      <dsp:nvSpPr>
        <dsp:cNvPr id="0" name=""/>
        <dsp:cNvSpPr/>
      </dsp:nvSpPr>
      <dsp:spPr>
        <a:xfrm>
          <a:off x="4084102" y="3388784"/>
          <a:ext cx="4499989" cy="1719446"/>
        </a:xfrm>
        <a:prstGeom prst="rect">
          <a:avLst/>
        </a:prstGeom>
        <a:solidFill>
          <a:schemeClr val="accent3">
            <a:shade val="8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it-IT" sz="2100" kern="1200" noProof="0" dirty="0">
              <a:solidFill>
                <a:srgbClr val="002060"/>
              </a:solidFill>
            </a:rPr>
            <a:t>La presenza di stime soggettive e l’esercizio della discrezionalità tecnica sono caratteristiche ineliminabili della CEP che non pregiudicano veridicità e correttezza del bilancio di esercizio.</a:t>
          </a:r>
        </a:p>
      </dsp:txBody>
      <dsp:txXfrm>
        <a:off x="4084102" y="3388784"/>
        <a:ext cx="4499989" cy="171944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632BEF-AEFC-954A-A38B-C62FE4C574F4}">
      <dsp:nvSpPr>
        <dsp:cNvPr id="0" name=""/>
        <dsp:cNvSpPr/>
      </dsp:nvSpPr>
      <dsp:spPr>
        <a:xfrm>
          <a:off x="3024350" y="3150972"/>
          <a:ext cx="785474" cy="1974067"/>
        </a:xfrm>
        <a:custGeom>
          <a:avLst/>
          <a:gdLst/>
          <a:ahLst/>
          <a:cxnLst/>
          <a:rect l="0" t="0" r="0" b="0"/>
          <a:pathLst>
            <a:path>
              <a:moveTo>
                <a:pt x="0" y="0"/>
              </a:moveTo>
              <a:lnTo>
                <a:pt x="392737" y="0"/>
              </a:lnTo>
              <a:lnTo>
                <a:pt x="392737" y="1974067"/>
              </a:lnTo>
              <a:lnTo>
                <a:pt x="785474" y="1974067"/>
              </a:lnTo>
            </a:path>
          </a:pathLst>
        </a:custGeom>
        <a:noFill/>
        <a:ln w="12700" cap="flat" cmpd="sng" algn="ctr">
          <a:solidFill>
            <a:schemeClr val="accent3">
              <a:tint val="9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it-IT" sz="800" kern="1200" noProof="0" dirty="0"/>
        </a:p>
      </dsp:txBody>
      <dsp:txXfrm>
        <a:off x="3363973" y="4084891"/>
        <a:ext cx="106229" cy="106229"/>
      </dsp:txXfrm>
    </dsp:sp>
    <dsp:sp modelId="{B728FCB5-080A-C14A-84D4-440324F89E9B}">
      <dsp:nvSpPr>
        <dsp:cNvPr id="0" name=""/>
        <dsp:cNvSpPr/>
      </dsp:nvSpPr>
      <dsp:spPr>
        <a:xfrm>
          <a:off x="3024350" y="3150972"/>
          <a:ext cx="785474" cy="117360"/>
        </a:xfrm>
        <a:custGeom>
          <a:avLst/>
          <a:gdLst/>
          <a:ahLst/>
          <a:cxnLst/>
          <a:rect l="0" t="0" r="0" b="0"/>
          <a:pathLst>
            <a:path>
              <a:moveTo>
                <a:pt x="0" y="0"/>
              </a:moveTo>
              <a:lnTo>
                <a:pt x="392737" y="0"/>
              </a:lnTo>
              <a:lnTo>
                <a:pt x="392737" y="117360"/>
              </a:lnTo>
              <a:lnTo>
                <a:pt x="785474" y="117360"/>
              </a:lnTo>
            </a:path>
          </a:pathLst>
        </a:custGeom>
        <a:noFill/>
        <a:ln w="12700" cap="flat" cmpd="sng" algn="ctr">
          <a:solidFill>
            <a:schemeClr val="accent3">
              <a:tint val="9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noProof="0" dirty="0"/>
        </a:p>
      </dsp:txBody>
      <dsp:txXfrm>
        <a:off x="3397233" y="3189797"/>
        <a:ext cx="39709" cy="39709"/>
      </dsp:txXfrm>
    </dsp:sp>
    <dsp:sp modelId="{84EC191F-5766-F24B-A18B-035533920F1B}">
      <dsp:nvSpPr>
        <dsp:cNvPr id="0" name=""/>
        <dsp:cNvSpPr/>
      </dsp:nvSpPr>
      <dsp:spPr>
        <a:xfrm>
          <a:off x="3024350" y="1294265"/>
          <a:ext cx="785474" cy="1856707"/>
        </a:xfrm>
        <a:custGeom>
          <a:avLst/>
          <a:gdLst/>
          <a:ahLst/>
          <a:cxnLst/>
          <a:rect l="0" t="0" r="0" b="0"/>
          <a:pathLst>
            <a:path>
              <a:moveTo>
                <a:pt x="0" y="1856707"/>
              </a:moveTo>
              <a:lnTo>
                <a:pt x="392737" y="1856707"/>
              </a:lnTo>
              <a:lnTo>
                <a:pt x="392737" y="0"/>
              </a:lnTo>
              <a:lnTo>
                <a:pt x="785474" y="0"/>
              </a:lnTo>
            </a:path>
          </a:pathLst>
        </a:custGeom>
        <a:noFill/>
        <a:ln w="12700" cap="flat" cmpd="sng" algn="ctr">
          <a:solidFill>
            <a:schemeClr val="accent3">
              <a:tint val="9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it-IT" sz="700" kern="1200" noProof="0" dirty="0"/>
        </a:p>
      </dsp:txBody>
      <dsp:txXfrm>
        <a:off x="3366687" y="2172218"/>
        <a:ext cx="100800" cy="100800"/>
      </dsp:txXfrm>
    </dsp:sp>
    <dsp:sp modelId="{26288D88-7FFE-7F4C-A861-3459C5DBF406}">
      <dsp:nvSpPr>
        <dsp:cNvPr id="0" name=""/>
        <dsp:cNvSpPr/>
      </dsp:nvSpPr>
      <dsp:spPr>
        <a:xfrm rot="16200000">
          <a:off x="-725306" y="2552287"/>
          <a:ext cx="6301945" cy="1197369"/>
        </a:xfrm>
        <a:prstGeom prst="rect">
          <a:avLst/>
        </a:prstGeom>
        <a:solidFill>
          <a:schemeClr val="accent3">
            <a:shade val="6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it-IT" sz="6500" kern="1200" noProof="0" dirty="0">
              <a:solidFill>
                <a:srgbClr val="00B0F0"/>
              </a:solidFill>
            </a:rPr>
            <a:t>Continuità</a:t>
          </a:r>
        </a:p>
      </dsp:txBody>
      <dsp:txXfrm>
        <a:off x="-725306" y="2552287"/>
        <a:ext cx="6301945" cy="1197369"/>
      </dsp:txXfrm>
    </dsp:sp>
    <dsp:sp modelId="{63A164BF-6A04-6445-8DDE-57E6B0606CBB}">
      <dsp:nvSpPr>
        <dsp:cNvPr id="0" name=""/>
        <dsp:cNvSpPr/>
      </dsp:nvSpPr>
      <dsp:spPr>
        <a:xfrm>
          <a:off x="3809825" y="456902"/>
          <a:ext cx="4186814" cy="1674724"/>
        </a:xfrm>
        <a:prstGeom prst="rect">
          <a:avLst/>
        </a:prstGeom>
        <a:solidFill>
          <a:schemeClr val="accent3">
            <a:shade val="8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it-IT" sz="1900" kern="1200" noProof="0" dirty="0">
              <a:solidFill>
                <a:srgbClr val="002060"/>
              </a:solidFill>
            </a:rPr>
            <a:t>Il bilancio di esercizio è predisposto in base all’assunto che l’amministrazione è in funzionamento e continuerà ad esserlo nel prevedibile futuro</a:t>
          </a:r>
        </a:p>
      </dsp:txBody>
      <dsp:txXfrm>
        <a:off x="3809825" y="456902"/>
        <a:ext cx="4186814" cy="1674724"/>
      </dsp:txXfrm>
    </dsp:sp>
    <dsp:sp modelId="{E75B0872-9CD4-B74B-8E69-B9306BA57902}">
      <dsp:nvSpPr>
        <dsp:cNvPr id="0" name=""/>
        <dsp:cNvSpPr/>
      </dsp:nvSpPr>
      <dsp:spPr>
        <a:xfrm>
          <a:off x="3809825" y="2430970"/>
          <a:ext cx="4186814" cy="1674724"/>
        </a:xfrm>
        <a:prstGeom prst="rect">
          <a:avLst/>
        </a:prstGeom>
        <a:solidFill>
          <a:schemeClr val="accent3">
            <a:shade val="8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it-IT" sz="1900" kern="1200" noProof="0" dirty="0">
              <a:solidFill>
                <a:srgbClr val="002060"/>
              </a:solidFill>
            </a:rPr>
            <a:t>Approfondimento del concetto in ITAS 1</a:t>
          </a:r>
        </a:p>
      </dsp:txBody>
      <dsp:txXfrm>
        <a:off x="3809825" y="2430970"/>
        <a:ext cx="4186814" cy="1674724"/>
      </dsp:txXfrm>
    </dsp:sp>
    <dsp:sp modelId="{0A4EA8C7-A590-3842-A6EC-B25CBB8AA025}">
      <dsp:nvSpPr>
        <dsp:cNvPr id="0" name=""/>
        <dsp:cNvSpPr/>
      </dsp:nvSpPr>
      <dsp:spPr>
        <a:xfrm>
          <a:off x="3809825" y="4405037"/>
          <a:ext cx="4186814" cy="1440004"/>
        </a:xfrm>
        <a:prstGeom prst="rect">
          <a:avLst/>
        </a:prstGeom>
        <a:solidFill>
          <a:schemeClr val="accent3">
            <a:shade val="8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it-IT" sz="1900" kern="1200" noProof="0" dirty="0"/>
            <a:t>La CEP ha per scopo caratterizzante la determinazione del patrimonio di funzionamento al termine di ciascun periodo amministrativo e delle sue variazioni nel periodo. </a:t>
          </a:r>
        </a:p>
      </dsp:txBody>
      <dsp:txXfrm>
        <a:off x="3809825" y="4405037"/>
        <a:ext cx="4186814" cy="144000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324909-3283-D44C-860A-28F1F2499F40}">
      <dsp:nvSpPr>
        <dsp:cNvPr id="0" name=""/>
        <dsp:cNvSpPr/>
      </dsp:nvSpPr>
      <dsp:spPr>
        <a:xfrm>
          <a:off x="2224638" y="0"/>
          <a:ext cx="4846173" cy="3566016"/>
        </a:xfrm>
        <a:prstGeom prst="roundRect">
          <a:avLst>
            <a:gd name="adj" fmla="val 16670"/>
          </a:avLst>
        </a:prstGeom>
        <a:solidFill>
          <a:schemeClr val="accent2">
            <a:lumMod val="20000"/>
            <a:lumOff val="8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77800" rIns="106680" bIns="177800" numCol="1" spcCol="1270" anchor="t" anchorCtr="0">
          <a:noAutofit/>
        </a:bodyPr>
        <a:lstStyle/>
        <a:p>
          <a:pPr marL="0" lvl="0" indent="0" algn="just" defTabSz="1244600">
            <a:lnSpc>
              <a:spcPct val="90000"/>
            </a:lnSpc>
            <a:spcBef>
              <a:spcPct val="0"/>
            </a:spcBef>
            <a:spcAft>
              <a:spcPct val="35000"/>
            </a:spcAft>
            <a:buNone/>
          </a:pPr>
          <a:r>
            <a:rPr lang="it-IT" sz="2800" b="0" i="0" kern="1200" noProof="0" dirty="0">
              <a:effectLst/>
              <a:latin typeface="Calibri" panose="020F0502020204030204" pitchFamily="34" charset="0"/>
              <a:cs typeface="Calibri" panose="020F0502020204030204" pitchFamily="34" charset="0"/>
            </a:rPr>
            <a:t>Un’</a:t>
          </a:r>
          <a:r>
            <a:rPr lang="it-IT" sz="2800" b="1" i="0" kern="1200" noProof="0" dirty="0">
              <a:effectLst/>
              <a:latin typeface="Calibri" panose="020F0502020204030204" pitchFamily="34" charset="0"/>
              <a:cs typeface="Calibri" panose="020F0502020204030204" pitchFamily="34" charset="0"/>
            </a:rPr>
            <a:t>attività</a:t>
          </a:r>
          <a:r>
            <a:rPr lang="it-IT" sz="2800" b="0" i="0" kern="1200" noProof="0" dirty="0">
              <a:effectLst/>
              <a:latin typeface="Calibri" panose="020F0502020204030204" pitchFamily="34" charset="0"/>
              <a:cs typeface="Calibri" panose="020F0502020204030204" pitchFamily="34" charset="0"/>
            </a:rPr>
            <a:t> è una </a:t>
          </a:r>
          <a:r>
            <a:rPr lang="it-IT" sz="2800" b="1" i="0" u="sng" kern="1200" noProof="0" dirty="0">
              <a:effectLst/>
              <a:latin typeface="Calibri" panose="020F0502020204030204" pitchFamily="34" charset="0"/>
              <a:cs typeface="Calibri" panose="020F0502020204030204" pitchFamily="34" charset="0"/>
            </a:rPr>
            <a:t>risorsa</a:t>
          </a:r>
          <a:r>
            <a:rPr lang="it-IT" sz="2800" b="0" i="0" kern="1200" noProof="0" dirty="0">
              <a:effectLst/>
              <a:latin typeface="Calibri" panose="020F0502020204030204" pitchFamily="34" charset="0"/>
              <a:cs typeface="Calibri" panose="020F0502020204030204" pitchFamily="34" charset="0"/>
            </a:rPr>
            <a:t> con un potenziale di servizio o capacità di generare benefici economici che è </a:t>
          </a:r>
          <a:r>
            <a:rPr lang="it-IT" sz="2800" b="0" i="0" u="sng" kern="1200" noProof="0" dirty="0">
              <a:effectLst/>
              <a:latin typeface="Calibri" panose="020F0502020204030204" pitchFamily="34" charset="0"/>
              <a:cs typeface="Calibri" panose="020F0502020204030204" pitchFamily="34" charset="0"/>
            </a:rPr>
            <a:t>attualmente</a:t>
          </a:r>
          <a:r>
            <a:rPr lang="it-IT" sz="2800" b="0" i="0" kern="1200" noProof="0" dirty="0">
              <a:effectLst/>
              <a:latin typeface="Calibri" panose="020F0502020204030204" pitchFamily="34" charset="0"/>
              <a:cs typeface="Calibri" panose="020F0502020204030204" pitchFamily="34" charset="0"/>
            </a:rPr>
            <a:t> </a:t>
          </a:r>
          <a:r>
            <a:rPr lang="it-IT" sz="2800" b="1" i="0" u="sng" kern="1200" noProof="0" dirty="0">
              <a:effectLst/>
              <a:latin typeface="Calibri" panose="020F0502020204030204" pitchFamily="34" charset="0"/>
              <a:cs typeface="Calibri" panose="020F0502020204030204" pitchFamily="34" charset="0"/>
            </a:rPr>
            <a:t>controllata</a:t>
          </a:r>
          <a:r>
            <a:rPr lang="it-IT" sz="2800" b="0" i="0" kern="1200" noProof="0" dirty="0">
              <a:effectLst/>
              <a:latin typeface="Calibri" panose="020F0502020204030204" pitchFamily="34" charset="0"/>
              <a:cs typeface="Calibri" panose="020F0502020204030204" pitchFamily="34" charset="0"/>
            </a:rPr>
            <a:t> da un’amministrazione </a:t>
          </a:r>
          <a:r>
            <a:rPr lang="it-IT" sz="2800" b="0" i="0" u="sng" kern="1200" noProof="0" dirty="0">
              <a:effectLst/>
              <a:latin typeface="Calibri" panose="020F0502020204030204" pitchFamily="34" charset="0"/>
              <a:cs typeface="Calibri" panose="020F0502020204030204" pitchFamily="34" charset="0"/>
            </a:rPr>
            <a:t>come risultato di un’operazione o altro evento passato</a:t>
          </a:r>
          <a:r>
            <a:rPr lang="it-IT" sz="2800" b="0" i="0" kern="1200" noProof="0" dirty="0">
              <a:effectLst/>
              <a:latin typeface="Calibri" panose="020F0502020204030204" pitchFamily="34" charset="0"/>
              <a:cs typeface="Calibri" panose="020F0502020204030204" pitchFamily="34" charset="0"/>
            </a:rPr>
            <a:t>.</a:t>
          </a:r>
          <a:endParaRPr lang="it-IT" sz="2400" b="0" i="0" kern="1200" noProof="0" dirty="0">
            <a:effectLst/>
            <a:latin typeface="Calibri" panose="020F0502020204030204" pitchFamily="34" charset="0"/>
            <a:cs typeface="Calibri" panose="020F0502020204030204" pitchFamily="34" charset="0"/>
          </a:endParaRPr>
        </a:p>
      </dsp:txBody>
      <dsp:txXfrm>
        <a:off x="2398748" y="174110"/>
        <a:ext cx="4497953" cy="321779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2.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layout1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0.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7" name="Date Placeholder 6"/>
          <p:cNvSpPr>
            <a:spLocks noGrp="1"/>
          </p:cNvSpPr>
          <p:nvPr>
            <p:ph type="dt" sz="half" idx="10"/>
          </p:nvPr>
        </p:nvSpPr>
        <p:spPr/>
        <p:txBody>
          <a:bodyPr/>
          <a:lstStyle/>
          <a:p>
            <a:fld id="{67F45AC6-C491-4585-A584-9CE2AF7D5500}" type="datetime1">
              <a:rPr lang="en-US" smtClean="0"/>
              <a:t>4/3/25</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2280253412"/>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67F45AC6-C491-4585-A584-9CE2AF7D5500}" type="datetime1">
              <a:rPr lang="en-US" smtClean="0"/>
              <a:t>4/3/25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82590650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67F45AC6-C491-4585-A584-9CE2AF7D5500}" type="datetime1">
              <a:rPr lang="en-US" smtClean="0"/>
              <a:t>4/3/25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405571161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9364961"/>
      </p:ext>
    </p:extLst>
  </p:cSld>
  <p:clrMapOvr>
    <a:masterClrMapping/>
  </p:clrMapOvr>
  <p:extLst>
    <p:ext uri="{DCECCB84-F9BA-43D5-87BE-67443E8EF086}">
      <p15:sldGuideLst xmlns:p15="http://schemas.microsoft.com/office/powerpoint/2012/main">
        <p15:guide id="1" orient="horz" pos="940">
          <p15:clr>
            <a:srgbClr val="FBAE40"/>
          </p15:clr>
        </p15:guide>
        <p15:guide id="2" pos="2880">
          <p15:clr>
            <a:srgbClr val="FBAE40"/>
          </p15:clr>
        </p15:guide>
        <p15:guide id="3" pos="340">
          <p15:clr>
            <a:srgbClr val="FBAE40"/>
          </p15:clr>
        </p15:guide>
        <p15:guide id="5" pos="5420">
          <p15:clr>
            <a:srgbClr val="FBAE40"/>
          </p15:clr>
        </p15:guide>
        <p15:guide id="7" orient="horz" pos="531">
          <p15:clr>
            <a:srgbClr val="FBAE40"/>
          </p15:clr>
        </p15:guide>
        <p15:guide id="8" orient="horz" pos="146">
          <p15:clr>
            <a:srgbClr val="FBAE40"/>
          </p15:clr>
        </p15:guide>
        <p15:guide id="9" orient="horz" pos="1348">
          <p15:clr>
            <a:srgbClr val="FBAE40"/>
          </p15:clr>
        </p15:guide>
        <p15:guide id="10" orient="horz" pos="279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67F45AC6-C491-4585-A584-9CE2AF7D5500}" type="datetime1">
              <a:rPr lang="en-US" smtClean="0"/>
              <a:t>4/3/25</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122347382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7" name="Date Placeholder 6"/>
          <p:cNvSpPr>
            <a:spLocks noGrp="1"/>
          </p:cNvSpPr>
          <p:nvPr>
            <p:ph type="dt" sz="half" idx="10"/>
          </p:nvPr>
        </p:nvSpPr>
        <p:spPr/>
        <p:txBody>
          <a:bodyPr/>
          <a:lstStyle/>
          <a:p>
            <a:fld id="{67F45AC6-C491-4585-A584-9CE2AF7D5500}" type="datetime1">
              <a:rPr lang="en-US" smtClean="0"/>
              <a:t>4/3/25</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1732829678"/>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8" name="Date Placeholder 7"/>
          <p:cNvSpPr>
            <a:spLocks noGrp="1"/>
          </p:cNvSpPr>
          <p:nvPr>
            <p:ph type="dt" sz="half" idx="10"/>
          </p:nvPr>
        </p:nvSpPr>
        <p:spPr/>
        <p:txBody>
          <a:bodyPr/>
          <a:lstStyle/>
          <a:p>
            <a:fld id="{67F45AC6-C491-4585-A584-9CE2AF7D5500}" type="datetime1">
              <a:rPr lang="en-US" smtClean="0"/>
              <a:t>4/3/25</a:t>
            </a:fld>
            <a:endParaRPr lang="en-US"/>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169603165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583436" y="3143250"/>
            <a:ext cx="4270248" cy="259677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7" name="Date Placeholder 6"/>
          <p:cNvSpPr>
            <a:spLocks noGrp="1"/>
          </p:cNvSpPr>
          <p:nvPr>
            <p:ph type="dt" sz="half" idx="10"/>
          </p:nvPr>
        </p:nvSpPr>
        <p:spPr/>
        <p:txBody>
          <a:bodyPr/>
          <a:lstStyle/>
          <a:p>
            <a:fld id="{67F45AC6-C491-4585-A584-9CE2AF7D5500}" type="datetime1">
              <a:rPr lang="en-US" smtClean="0"/>
              <a:t>4/3/25</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C057153-B650-4DEB-B370-79DDCFDCE934}" type="slidenum">
              <a:rPr lang="en-US" smtClean="0"/>
              <a:t>‹N›</a:t>
            </a:fld>
            <a:endParaRPr lang="en-US"/>
          </a:p>
        </p:txBody>
      </p:sp>
      <p:sp>
        <p:nvSpPr>
          <p:cNvPr id="10" name="Title 9"/>
          <p:cNvSpPr>
            <a:spLocks noGrp="1"/>
          </p:cNvSpPr>
          <p:nvPr>
            <p:ph type="title"/>
          </p:nvPr>
        </p:nvSpPr>
        <p:spPr/>
        <p:txBody>
          <a:bodyPr/>
          <a:lstStyle/>
          <a:p>
            <a:r>
              <a:rPr lang="it-IT"/>
              <a:t>Fare clic per modificare lo stile del titolo dello schema</a:t>
            </a:r>
            <a:endParaRPr lang="en-US" dirty="0"/>
          </a:p>
        </p:txBody>
      </p:sp>
    </p:spTree>
    <p:extLst>
      <p:ext uri="{BB962C8B-B14F-4D97-AF65-F5344CB8AC3E}">
        <p14:creationId xmlns:p14="http://schemas.microsoft.com/office/powerpoint/2010/main" val="303662913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67F45AC6-C491-4585-A584-9CE2AF7D5500}" type="datetime1">
              <a:rPr lang="en-US" smtClean="0"/>
              <a:t>4/3/25</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360584752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F45AC6-C491-4585-A584-9CE2AF7D5500}" type="datetime1">
              <a:rPr lang="en-US" smtClean="0"/>
              <a:t>4/3/25</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154725690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9" name="Date Placeholder 8"/>
          <p:cNvSpPr>
            <a:spLocks noGrp="1"/>
          </p:cNvSpPr>
          <p:nvPr>
            <p:ph type="dt" sz="half" idx="10"/>
          </p:nvPr>
        </p:nvSpPr>
        <p:spPr/>
        <p:txBody>
          <a:bodyPr/>
          <a:lstStyle/>
          <a:p>
            <a:fld id="{67F45AC6-C491-4585-A584-9CE2AF7D5500}" type="datetime1">
              <a:rPr lang="en-US" smtClean="0"/>
              <a:t>4/3/25</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833334712"/>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67F45AC6-C491-4585-A584-9CE2AF7D5500}" type="datetime1">
              <a:rPr lang="en-US" smtClean="0"/>
              <a:t>4/3/25</a:t>
            </a:fld>
            <a:endParaRPr 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125718706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67F45AC6-C491-4585-A584-9CE2AF7D5500}" type="datetime1">
              <a:rPr lang="en-US" smtClean="0"/>
              <a:t>4/3/25</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C057153-B650-4DEB-B370-79DDCFDCE934}" type="slidenum">
              <a:rPr lang="en-US" smtClean="0"/>
              <a:t>‹N›</a:t>
            </a:fld>
            <a:endParaRPr lang="en-US"/>
          </a:p>
        </p:txBody>
      </p:sp>
    </p:spTree>
    <p:extLst>
      <p:ext uri="{BB962C8B-B14F-4D97-AF65-F5344CB8AC3E}">
        <p14:creationId xmlns:p14="http://schemas.microsoft.com/office/powerpoint/2010/main" val="3163625516"/>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diagramLayout" Target="../diagrams/layout6.xml"/><Relationship Id="rId7" Type="http://schemas.openxmlformats.org/officeDocument/2006/relationships/image" Target="../media/image13.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 Id="rId9" Type="http://schemas.openxmlformats.org/officeDocument/2006/relationships/hyperlink" Target="https://svgsilh.com/image/1093183.html" TargetMode="Externa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6.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6.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6.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6.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6.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6.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6.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6.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7.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7.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7.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7.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7.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7.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7.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7.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7.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7.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7.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1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7.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7.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7.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7.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6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3" descr="Rametti e fiori su una superficie bianca">
            <a:extLst>
              <a:ext uri="{FF2B5EF4-FFF2-40B4-BE49-F238E27FC236}">
                <a16:creationId xmlns:a16="http://schemas.microsoft.com/office/drawing/2014/main" id="{9A9587EA-ABA6-78C0-F241-50E18A554FE7}"/>
              </a:ext>
            </a:extLst>
          </p:cNvPr>
          <p:cNvPicPr>
            <a:picLocks noChangeAspect="1"/>
          </p:cNvPicPr>
          <p:nvPr/>
        </p:nvPicPr>
        <p:blipFill>
          <a:blip r:embed="rId2"/>
          <a:srcRect t="19355"/>
          <a:stretch/>
        </p:blipFill>
        <p:spPr>
          <a:xfrm>
            <a:off x="20" y="10"/>
            <a:ext cx="12191979" cy="6857990"/>
          </a:xfrm>
          <a:prstGeom prst="rect">
            <a:avLst/>
          </a:prstGeom>
        </p:spPr>
      </p:pic>
      <p:sp>
        <p:nvSpPr>
          <p:cNvPr id="2" name="Titolo 1">
            <a:extLst>
              <a:ext uri="{FF2B5EF4-FFF2-40B4-BE49-F238E27FC236}">
                <a16:creationId xmlns:a16="http://schemas.microsoft.com/office/drawing/2014/main" id="{CE3E614F-4D8E-BC97-1FB6-9710C3051801}"/>
              </a:ext>
            </a:extLst>
          </p:cNvPr>
          <p:cNvSpPr>
            <a:spLocks noGrp="1"/>
          </p:cNvSpPr>
          <p:nvPr>
            <p:ph type="ctrTitle"/>
          </p:nvPr>
        </p:nvSpPr>
        <p:spPr>
          <a:xfrm>
            <a:off x="320039" y="159144"/>
            <a:ext cx="11297194" cy="1266836"/>
          </a:xfrm>
        </p:spPr>
        <p:txBody>
          <a:bodyPr anchor="t">
            <a:noAutofit/>
          </a:bodyPr>
          <a:lstStyle/>
          <a:p>
            <a:r>
              <a:rPr lang="it-IT" sz="2200" noProof="0" dirty="0"/>
              <a:t>La Riforma ACCRUAL Aspetti normativo-contabili e applicazioni al sistema contabile degli enti pubblici territoriali</a:t>
            </a:r>
            <a:br>
              <a:rPr lang="it-IT" sz="2000" noProof="0" dirty="0"/>
            </a:br>
            <a:br>
              <a:rPr lang="it-IT" sz="2000" noProof="0" dirty="0">
                <a:solidFill>
                  <a:srgbClr val="002060"/>
                </a:solidFill>
              </a:rPr>
            </a:br>
            <a:r>
              <a:rPr lang="it-IT" sz="2000" noProof="0" dirty="0"/>
              <a:t>Matera – 3 aprile 2025</a:t>
            </a:r>
            <a:endParaRPr lang="it-IT" sz="4400" noProof="0" dirty="0"/>
          </a:p>
        </p:txBody>
      </p:sp>
      <p:sp>
        <p:nvSpPr>
          <p:cNvPr id="3" name="Sottotitolo 2">
            <a:extLst>
              <a:ext uri="{FF2B5EF4-FFF2-40B4-BE49-F238E27FC236}">
                <a16:creationId xmlns:a16="http://schemas.microsoft.com/office/drawing/2014/main" id="{662B01D8-03F4-2D64-FB06-3F902D2F076B}"/>
              </a:ext>
            </a:extLst>
          </p:cNvPr>
          <p:cNvSpPr>
            <a:spLocks noGrp="1"/>
          </p:cNvSpPr>
          <p:nvPr>
            <p:ph type="subTitle" idx="1"/>
          </p:nvPr>
        </p:nvSpPr>
        <p:spPr>
          <a:xfrm>
            <a:off x="320039" y="4880344"/>
            <a:ext cx="3971109" cy="1266836"/>
          </a:xfrm>
        </p:spPr>
        <p:txBody>
          <a:bodyPr anchor="t">
            <a:normAutofit/>
          </a:bodyPr>
          <a:lstStyle/>
          <a:p>
            <a:pPr algn="r"/>
            <a:r>
              <a:rPr lang="it-IT" sz="2400" noProof="0" dirty="0">
                <a:solidFill>
                  <a:srgbClr val="FF0000"/>
                </a:solidFill>
              </a:rPr>
              <a:t>Quadro concettuale e principali contenuti degli ITAS</a:t>
            </a:r>
          </a:p>
        </p:txBody>
      </p:sp>
      <p:sp>
        <p:nvSpPr>
          <p:cNvPr id="5" name="Sottotitolo 2">
            <a:extLst>
              <a:ext uri="{FF2B5EF4-FFF2-40B4-BE49-F238E27FC236}">
                <a16:creationId xmlns:a16="http://schemas.microsoft.com/office/drawing/2014/main" id="{8C25501F-B503-A390-414D-52951DCD4313}"/>
              </a:ext>
            </a:extLst>
          </p:cNvPr>
          <p:cNvSpPr txBox="1">
            <a:spLocks/>
          </p:cNvSpPr>
          <p:nvPr/>
        </p:nvSpPr>
        <p:spPr>
          <a:xfrm>
            <a:off x="8229600" y="5559200"/>
            <a:ext cx="3664079" cy="960120"/>
          </a:xfrm>
          <a:prstGeom prst="rect">
            <a:avLst/>
          </a:prstGeom>
        </p:spPr>
        <p:txBody>
          <a:bodyPr vert="horz" lIns="91440" tIns="45720" rIns="91440" bIns="45720" rtlCol="0" anchor="t">
            <a:normAutofit fontScale="77500" lnSpcReduction="20000"/>
          </a:bodyPr>
          <a:lstStyle>
            <a:lvl1pPr marL="0" indent="0" algn="ctr" defTabSz="914400" rtl="0" eaLnBrk="1" latinLnBrk="0" hangingPunct="1">
              <a:lnSpc>
                <a:spcPct val="12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it-IT" sz="2000" noProof="0" dirty="0">
                <a:solidFill>
                  <a:srgbClr val="FF0000"/>
                </a:solidFill>
              </a:rPr>
              <a:t>Prof. Riccardo Mussari </a:t>
            </a:r>
          </a:p>
          <a:p>
            <a:pPr algn="r"/>
            <a:r>
              <a:rPr lang="it-IT" sz="2000" dirty="0">
                <a:solidFill>
                  <a:srgbClr val="FF0000"/>
                </a:solidFill>
              </a:rPr>
              <a:t>Componente dello </a:t>
            </a:r>
            <a:r>
              <a:rPr lang="it-IT" sz="2000" i="1" dirty="0">
                <a:solidFill>
                  <a:srgbClr val="FF0000"/>
                </a:solidFill>
              </a:rPr>
              <a:t>Standard Setter Board</a:t>
            </a:r>
            <a:endParaRPr lang="it-IT" sz="2000" i="1" noProof="0" dirty="0">
              <a:solidFill>
                <a:srgbClr val="FF0000"/>
              </a:solidFill>
            </a:endParaRPr>
          </a:p>
          <a:p>
            <a:pPr algn="r"/>
            <a:endParaRPr lang="it-IT" sz="2000" noProof="0" dirty="0">
              <a:solidFill>
                <a:srgbClr val="FF0000"/>
              </a:solidFill>
            </a:endParaRPr>
          </a:p>
        </p:txBody>
      </p:sp>
    </p:spTree>
    <p:extLst>
      <p:ext uri="{BB962C8B-B14F-4D97-AF65-F5344CB8AC3E}">
        <p14:creationId xmlns:p14="http://schemas.microsoft.com/office/powerpoint/2010/main" val="2428859430"/>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300C43-09BC-94DB-DA6D-4E8DA1CF5611}"/>
              </a:ext>
            </a:extLst>
          </p:cNvPr>
          <p:cNvSpPr>
            <a:spLocks noGrp="1"/>
          </p:cNvSpPr>
          <p:nvPr>
            <p:ph type="title"/>
          </p:nvPr>
        </p:nvSpPr>
        <p:spPr>
          <a:xfrm>
            <a:off x="612648" y="600075"/>
            <a:ext cx="6035040" cy="827892"/>
          </a:xfrm>
        </p:spPr>
        <p:txBody>
          <a:bodyPr anchor="b">
            <a:normAutofit/>
          </a:bodyPr>
          <a:lstStyle/>
          <a:p>
            <a:r>
              <a:rPr lang="it-IT" noProof="0" dirty="0"/>
              <a:t>QC: le definizioni</a:t>
            </a:r>
          </a:p>
        </p:txBody>
      </p:sp>
      <p:sp>
        <p:nvSpPr>
          <p:cNvPr id="3" name="Segnaposto contenuto 2">
            <a:extLst>
              <a:ext uri="{FF2B5EF4-FFF2-40B4-BE49-F238E27FC236}">
                <a16:creationId xmlns:a16="http://schemas.microsoft.com/office/drawing/2014/main" id="{378C12D3-4264-F17A-685E-A6ACAED92144}"/>
              </a:ext>
            </a:extLst>
          </p:cNvPr>
          <p:cNvSpPr>
            <a:spLocks noGrp="1"/>
          </p:cNvSpPr>
          <p:nvPr>
            <p:ph idx="1"/>
          </p:nvPr>
        </p:nvSpPr>
        <p:spPr>
          <a:xfrm>
            <a:off x="612648" y="1540701"/>
            <a:ext cx="6035040" cy="4768659"/>
          </a:xfrm>
        </p:spPr>
        <p:txBody>
          <a:bodyPr>
            <a:normAutofit/>
          </a:bodyPr>
          <a:lstStyle/>
          <a:p>
            <a:r>
              <a:rPr lang="it-IT" sz="2400" noProof="0" dirty="0">
                <a:latin typeface="Aptos" panose="020B0004020202020204" pitchFamily="34" charset="0"/>
              </a:rPr>
              <a:t>Prenderemo qui rapidamente in considerazione solo le seguenti definizioni proposte nel QC:</a:t>
            </a:r>
          </a:p>
          <a:p>
            <a:pPr lvl="1"/>
            <a:r>
              <a:rPr lang="it-IT" sz="2400" noProof="0" dirty="0">
                <a:latin typeface="Aptos" panose="020B0004020202020204" pitchFamily="34" charset="0"/>
              </a:rPr>
              <a:t>bilancio di esercizio;</a:t>
            </a:r>
          </a:p>
          <a:p>
            <a:pPr lvl="1"/>
            <a:r>
              <a:rPr lang="it-IT" sz="2400" noProof="0" dirty="0">
                <a:latin typeface="Aptos" panose="020B0004020202020204" pitchFamily="34" charset="0"/>
              </a:rPr>
              <a:t>attività;</a:t>
            </a:r>
          </a:p>
          <a:p>
            <a:pPr lvl="1"/>
            <a:r>
              <a:rPr lang="it-IT" sz="2400" noProof="0" dirty="0">
                <a:latin typeface="Aptos" panose="020B0004020202020204" pitchFamily="34" charset="0"/>
              </a:rPr>
              <a:t>passività;</a:t>
            </a:r>
          </a:p>
          <a:p>
            <a:pPr lvl="1"/>
            <a:r>
              <a:rPr lang="it-IT" sz="2400" noProof="0" dirty="0">
                <a:latin typeface="Aptos" panose="020B0004020202020204" pitchFamily="34" charset="0"/>
              </a:rPr>
              <a:t>patrimonio netto;</a:t>
            </a:r>
          </a:p>
          <a:p>
            <a:pPr lvl="1"/>
            <a:r>
              <a:rPr lang="it-IT" sz="2400" noProof="0" dirty="0">
                <a:latin typeface="Aptos" panose="020B0004020202020204" pitchFamily="34" charset="0"/>
              </a:rPr>
              <a:t>oneri e costi;</a:t>
            </a:r>
          </a:p>
          <a:p>
            <a:pPr lvl="1"/>
            <a:r>
              <a:rPr lang="it-IT" sz="2400" noProof="0" dirty="0">
                <a:latin typeface="Aptos" panose="020B0004020202020204" pitchFamily="34" charset="0"/>
              </a:rPr>
              <a:t>proventi e ricavi;</a:t>
            </a:r>
          </a:p>
          <a:p>
            <a:pPr lvl="1"/>
            <a:r>
              <a:rPr lang="it-IT" sz="2400" noProof="0" dirty="0">
                <a:latin typeface="Aptos" panose="020B0004020202020204" pitchFamily="34" charset="0"/>
              </a:rPr>
              <a:t>risultato economico dell’esercizio.</a:t>
            </a:r>
          </a:p>
        </p:txBody>
      </p:sp>
      <p:pic>
        <p:nvPicPr>
          <p:cNvPr id="5" name="Picture 4" descr="Foglietti adesivi su una parete">
            <a:extLst>
              <a:ext uri="{FF2B5EF4-FFF2-40B4-BE49-F238E27FC236}">
                <a16:creationId xmlns:a16="http://schemas.microsoft.com/office/drawing/2014/main" id="{7774928C-ACE7-EB4B-DFD1-32FA27360F94}"/>
              </a:ext>
            </a:extLst>
          </p:cNvPr>
          <p:cNvPicPr>
            <a:picLocks noChangeAspect="1"/>
          </p:cNvPicPr>
          <p:nvPr/>
        </p:nvPicPr>
        <p:blipFill>
          <a:blip r:embed="rId2"/>
          <a:srcRect l="25224" r="25487" b="2"/>
          <a:stretch/>
        </p:blipFill>
        <p:spPr>
          <a:xfrm>
            <a:off x="7345680" y="10"/>
            <a:ext cx="4846320" cy="6857990"/>
          </a:xfrm>
          <a:prstGeom prst="rect">
            <a:avLst/>
          </a:prstGeom>
        </p:spPr>
      </p:pic>
    </p:spTree>
    <p:extLst>
      <p:ext uri="{BB962C8B-B14F-4D97-AF65-F5344CB8AC3E}">
        <p14:creationId xmlns:p14="http://schemas.microsoft.com/office/powerpoint/2010/main" val="41532098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E933FB-D596-CA17-E12D-2B0031F2783C}"/>
              </a:ext>
            </a:extLst>
          </p:cNvPr>
          <p:cNvSpPr>
            <a:spLocks noGrp="1"/>
          </p:cNvSpPr>
          <p:nvPr>
            <p:ph type="title"/>
          </p:nvPr>
        </p:nvSpPr>
        <p:spPr>
          <a:xfrm>
            <a:off x="612648" y="315686"/>
            <a:ext cx="10534323" cy="754472"/>
          </a:xfrm>
        </p:spPr>
        <p:txBody>
          <a:bodyPr>
            <a:normAutofit/>
          </a:bodyPr>
          <a:lstStyle/>
          <a:p>
            <a:r>
              <a:rPr lang="it-IT" noProof="0" dirty="0"/>
              <a:t>Il bilancio di esercizio</a:t>
            </a:r>
          </a:p>
        </p:txBody>
      </p:sp>
      <p:graphicFrame>
        <p:nvGraphicFramePr>
          <p:cNvPr id="3" name="Diagramma 2">
            <a:extLst>
              <a:ext uri="{FF2B5EF4-FFF2-40B4-BE49-F238E27FC236}">
                <a16:creationId xmlns:a16="http://schemas.microsoft.com/office/drawing/2014/main" id="{1F41247B-064C-B527-FCA0-FDDE9EC9D986}"/>
              </a:ext>
            </a:extLst>
          </p:cNvPr>
          <p:cNvGraphicFramePr/>
          <p:nvPr>
            <p:extLst>
              <p:ext uri="{D42A27DB-BD31-4B8C-83A1-F6EECF244321}">
                <p14:modId xmlns:p14="http://schemas.microsoft.com/office/powerpoint/2010/main" val="3930015194"/>
              </p:ext>
            </p:extLst>
          </p:nvPr>
        </p:nvGraphicFramePr>
        <p:xfrm>
          <a:off x="2917372" y="1358387"/>
          <a:ext cx="8542344" cy="51069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asellaDiTesto 3">
            <a:extLst>
              <a:ext uri="{FF2B5EF4-FFF2-40B4-BE49-F238E27FC236}">
                <a16:creationId xmlns:a16="http://schemas.microsoft.com/office/drawing/2014/main" id="{1F1FAB17-FB8D-A42C-90E6-16AAD0799F94}"/>
              </a:ext>
            </a:extLst>
          </p:cNvPr>
          <p:cNvSpPr txBox="1"/>
          <p:nvPr/>
        </p:nvSpPr>
        <p:spPr>
          <a:xfrm>
            <a:off x="883202" y="3911865"/>
            <a:ext cx="2034170" cy="1231106"/>
          </a:xfrm>
          <a:prstGeom prst="rect">
            <a:avLst/>
          </a:prstGeom>
          <a:noFill/>
        </p:spPr>
        <p:txBody>
          <a:bodyPr wrap="square" rtlCol="0">
            <a:spAutoFit/>
          </a:bodyPr>
          <a:lstStyle/>
          <a:p>
            <a:r>
              <a:rPr lang="it-IT" noProof="0" dirty="0"/>
              <a:t>*</a:t>
            </a:r>
            <a:r>
              <a:rPr kumimoji="0" lang="it-IT" sz="1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it-IT" sz="1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per le amministrazioni che redigono il bilancio di previsione o il budget su base economico-patrimoniale</a:t>
            </a:r>
            <a:endParaRPr lang="it-IT" noProof="0" dirty="0"/>
          </a:p>
        </p:txBody>
      </p:sp>
    </p:spTree>
    <p:extLst>
      <p:ext uri="{BB962C8B-B14F-4D97-AF65-F5344CB8AC3E}">
        <p14:creationId xmlns:p14="http://schemas.microsoft.com/office/powerpoint/2010/main" val="22693481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770B71-9B78-1EAC-1A82-085A7A464FAA}"/>
              </a:ext>
            </a:extLst>
          </p:cNvPr>
          <p:cNvSpPr>
            <a:spLocks noGrp="1"/>
          </p:cNvSpPr>
          <p:nvPr>
            <p:ph type="title"/>
          </p:nvPr>
        </p:nvSpPr>
        <p:spPr>
          <a:xfrm>
            <a:off x="341680" y="5358269"/>
            <a:ext cx="7204271" cy="1094733"/>
          </a:xfrm>
        </p:spPr>
        <p:txBody>
          <a:bodyPr vert="horz" lIns="91440" tIns="45720" rIns="91440" bIns="45720" rtlCol="0" anchor="t">
            <a:normAutofit/>
          </a:bodyPr>
          <a:lstStyle/>
          <a:p>
            <a:r>
              <a:rPr lang="it-IT" b="1" kern="1200" noProof="0" dirty="0">
                <a:solidFill>
                  <a:schemeClr val="tx1"/>
                </a:solidFill>
                <a:latin typeface="+mj-lt"/>
                <a:ea typeface="+mj-ea"/>
                <a:cs typeface="+mj-cs"/>
              </a:rPr>
              <a:t>QC: </a:t>
            </a:r>
            <a:r>
              <a:rPr lang="it-IT" sz="3200" b="1" kern="1200" noProof="0" dirty="0">
                <a:solidFill>
                  <a:schemeClr val="tx1"/>
                </a:solidFill>
                <a:latin typeface="+mj-lt"/>
                <a:ea typeface="+mj-ea"/>
                <a:cs typeface="+mj-cs"/>
              </a:rPr>
              <a:t>bilancio di esercizio, funzioni</a:t>
            </a:r>
            <a:endParaRPr lang="it-IT" b="1" kern="1200" noProof="0" dirty="0">
              <a:solidFill>
                <a:schemeClr val="tx1"/>
              </a:solidFill>
              <a:latin typeface="+mj-lt"/>
              <a:ea typeface="+mj-ea"/>
              <a:cs typeface="+mj-cs"/>
            </a:endParaRPr>
          </a:p>
        </p:txBody>
      </p:sp>
      <p:pic>
        <p:nvPicPr>
          <p:cNvPr id="2050" name="Picture 2" descr="Reddito di cittadinanza, lunedì 14 novembre appuntamento dedicato ai  “Progetti utili alla collettività”">
            <a:extLst>
              <a:ext uri="{FF2B5EF4-FFF2-40B4-BE49-F238E27FC236}">
                <a16:creationId xmlns:a16="http://schemas.microsoft.com/office/drawing/2014/main" id="{6077620F-5AE2-5AD2-C712-1D3AE2A592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733" r="-2" b="-2"/>
          <a:stretch/>
        </p:blipFill>
        <p:spPr bwMode="auto">
          <a:xfrm>
            <a:off x="419099" y="419102"/>
            <a:ext cx="7129183" cy="4663886"/>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8BB9F711-1B15-17D8-C438-779CEA2AA277}"/>
              </a:ext>
            </a:extLst>
          </p:cNvPr>
          <p:cNvSpPr txBox="1"/>
          <p:nvPr/>
        </p:nvSpPr>
        <p:spPr>
          <a:xfrm>
            <a:off x="7728560" y="431628"/>
            <a:ext cx="4121760" cy="6033900"/>
          </a:xfrm>
          <a:prstGeom prst="rect">
            <a:avLst/>
          </a:prstGeom>
        </p:spPr>
        <p:txBody>
          <a:bodyPr vert="horz" lIns="91440" tIns="45720" rIns="91440" bIns="45720" rtlCol="0">
            <a:normAutofit/>
          </a:bodyPr>
          <a:lstStyle/>
          <a:p>
            <a:pPr marL="285750" indent="-228600" algn="just">
              <a:lnSpc>
                <a:spcPct val="120000"/>
              </a:lnSpc>
              <a:spcAft>
                <a:spcPts val="600"/>
              </a:spcAft>
              <a:buFont typeface="Arial" panose="020B0604020202020204" pitchFamily="34" charset="0"/>
              <a:buChar char="•"/>
              <a:defRPr/>
            </a:pPr>
            <a:r>
              <a:rPr lang="it-IT" sz="2000" noProof="0" dirty="0">
                <a:effectLst/>
              </a:rPr>
              <a:t>Il bilancio di esercizio mira a soddisfare i bisogni informativi della generalità degli utilizzatori.</a:t>
            </a:r>
            <a:endParaRPr lang="it-IT" sz="2000" noProof="0" dirty="0"/>
          </a:p>
          <a:p>
            <a:pPr marL="285750" indent="-228600" algn="just">
              <a:lnSpc>
                <a:spcPct val="120000"/>
              </a:lnSpc>
              <a:spcAft>
                <a:spcPts val="600"/>
              </a:spcAft>
              <a:buFont typeface="Arial" panose="020B0604020202020204" pitchFamily="34" charset="0"/>
              <a:buChar char="•"/>
              <a:defRPr/>
            </a:pPr>
            <a:r>
              <a:rPr lang="it-IT" sz="2000" noProof="0" dirty="0">
                <a:effectLst/>
              </a:rPr>
              <a:t>Tuttavia, il bilancio di esercizio costituisce il principale strumento di informazione finanziaria per </a:t>
            </a:r>
            <a:r>
              <a:rPr lang="it-IT" sz="2000" u="sng" noProof="0" dirty="0">
                <a:effectLst/>
              </a:rPr>
              <a:t>quegli utilizzatori che non si trovano, nei confronti di un’amministrazione pubblica, nella condizione di ottenere la produzione di documenti finanziari specifici per le proprie esigenze</a:t>
            </a:r>
            <a:r>
              <a:rPr lang="it-IT" sz="2000" noProof="0" dirty="0">
                <a:effectLst/>
              </a:rPr>
              <a:t>. </a:t>
            </a:r>
          </a:p>
          <a:p>
            <a:pPr indent="-228600" fontAlgn="auto">
              <a:lnSpc>
                <a:spcPct val="120000"/>
              </a:lnSpc>
              <a:spcAft>
                <a:spcPts val="600"/>
              </a:spcAft>
              <a:buFont typeface="Arial" panose="020B0604020202020204" pitchFamily="34" charset="0"/>
              <a:buChar char="•"/>
              <a:defRPr/>
            </a:pPr>
            <a:endParaRPr lang="it-IT" noProof="0" dirty="0"/>
          </a:p>
        </p:txBody>
      </p:sp>
    </p:spTree>
    <p:extLst>
      <p:ext uri="{BB962C8B-B14F-4D97-AF65-F5344CB8AC3E}">
        <p14:creationId xmlns:p14="http://schemas.microsoft.com/office/powerpoint/2010/main" val="30208526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07E61A9D-80DC-F045-DB22-4A2D8190ECF3}"/>
              </a:ext>
            </a:extLst>
          </p:cNvPr>
          <p:cNvSpPr>
            <a:spLocks noGrp="1"/>
          </p:cNvSpPr>
          <p:nvPr>
            <p:ph type="title"/>
          </p:nvPr>
        </p:nvSpPr>
        <p:spPr>
          <a:xfrm>
            <a:off x="612648" y="603504"/>
            <a:ext cx="5862396" cy="1012645"/>
          </a:xfrm>
        </p:spPr>
        <p:txBody>
          <a:bodyPr anchor="b">
            <a:normAutofit fontScale="90000"/>
          </a:bodyPr>
          <a:lstStyle/>
          <a:p>
            <a:r>
              <a:rPr lang="it-IT" noProof="0" dirty="0"/>
              <a:t>QC: bilancio di esercizio, rappresentazione</a:t>
            </a:r>
          </a:p>
        </p:txBody>
      </p:sp>
      <p:graphicFrame>
        <p:nvGraphicFramePr>
          <p:cNvPr id="6" name="Segnaposto contenuto 2">
            <a:extLst>
              <a:ext uri="{FF2B5EF4-FFF2-40B4-BE49-F238E27FC236}">
                <a16:creationId xmlns:a16="http://schemas.microsoft.com/office/drawing/2014/main" id="{B7770AAB-A26A-7D88-1CFC-6CD69E6A1BF1}"/>
              </a:ext>
            </a:extLst>
          </p:cNvPr>
          <p:cNvGraphicFramePr>
            <a:graphicFrameLocks noGrp="1"/>
          </p:cNvGraphicFramePr>
          <p:nvPr>
            <p:ph idx="1"/>
            <p:extLst>
              <p:ext uri="{D42A27DB-BD31-4B8C-83A1-F6EECF244321}">
                <p14:modId xmlns:p14="http://schemas.microsoft.com/office/powerpoint/2010/main" val="4118552127"/>
              </p:ext>
            </p:extLst>
          </p:nvPr>
        </p:nvGraphicFramePr>
        <p:xfrm>
          <a:off x="612647" y="1766170"/>
          <a:ext cx="6289193" cy="48169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Elemento grafico 4">
            <a:extLst>
              <a:ext uri="{FF2B5EF4-FFF2-40B4-BE49-F238E27FC236}">
                <a16:creationId xmlns:a16="http://schemas.microsoft.com/office/drawing/2014/main" id="{134269C0-0BF3-1611-BC77-9D202122331C}"/>
              </a:ext>
            </a:extLst>
          </p:cNvPr>
          <p:cNvPicPr>
            <a:picLocks noChangeAspect="1"/>
          </p:cNvPicPr>
          <p:nvPr/>
        </p:nvPicPr>
        <p:blipFill>
          <a:blip r:embed="rId7">
            <a:extLst>
              <a:ext uri="{96DAC541-7B7A-43D3-8B79-37D633B846F1}">
                <asvg:svgBlip xmlns:asvg="http://schemas.microsoft.com/office/drawing/2016/SVG/main" r:embed="rId8"/>
              </a:ext>
              <a:ext uri="{837473B0-CC2E-450A-ABE3-18F120FF3D39}">
                <a1611:picAttrSrcUrl xmlns:a1611="http://schemas.microsoft.com/office/drawing/2016/11/main" r:id="rId9"/>
              </a:ext>
            </a:extLst>
          </a:blip>
          <a:stretch>
            <a:fillRect/>
          </a:stretch>
        </p:blipFill>
        <p:spPr>
          <a:xfrm>
            <a:off x="7091395" y="1034715"/>
            <a:ext cx="4681506" cy="4816956"/>
          </a:xfrm>
          <a:prstGeom prst="rect">
            <a:avLst/>
          </a:prstGeom>
        </p:spPr>
      </p:pic>
    </p:spTree>
    <p:extLst>
      <p:ext uri="{BB962C8B-B14F-4D97-AF65-F5344CB8AC3E}">
        <p14:creationId xmlns:p14="http://schemas.microsoft.com/office/powerpoint/2010/main" val="35187386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a:extLst>
              <a:ext uri="{FF2B5EF4-FFF2-40B4-BE49-F238E27FC236}">
                <a16:creationId xmlns:a16="http://schemas.microsoft.com/office/drawing/2014/main" id="{0C068E81-1EE8-2B27-9710-57B1495974E9}"/>
              </a:ext>
            </a:extLst>
          </p:cNvPr>
          <p:cNvGraphicFramePr/>
          <p:nvPr>
            <p:extLst>
              <p:ext uri="{D42A27DB-BD31-4B8C-83A1-F6EECF244321}">
                <p14:modId xmlns:p14="http://schemas.microsoft.com/office/powerpoint/2010/main" val="1132197488"/>
              </p:ext>
            </p:extLst>
          </p:nvPr>
        </p:nvGraphicFramePr>
        <p:xfrm>
          <a:off x="481913" y="239487"/>
          <a:ext cx="10632401" cy="64702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77818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DBE95-F2BB-5652-10E8-5985AAEC9A9D}"/>
            </a:ext>
          </a:extLst>
        </p:cNvPr>
        <p:cNvGrpSpPr/>
        <p:nvPr/>
      </p:nvGrpSpPr>
      <p:grpSpPr>
        <a:xfrm>
          <a:off x="0" y="0"/>
          <a:ext cx="0" cy="0"/>
          <a:chOff x="0" y="0"/>
          <a:chExt cx="0" cy="0"/>
        </a:xfrm>
      </p:grpSpPr>
      <p:graphicFrame>
        <p:nvGraphicFramePr>
          <p:cNvPr id="2" name="Diagramma 1">
            <a:extLst>
              <a:ext uri="{FF2B5EF4-FFF2-40B4-BE49-F238E27FC236}">
                <a16:creationId xmlns:a16="http://schemas.microsoft.com/office/drawing/2014/main" id="{4B9937F2-004A-FE45-BF46-08B64C7F2A1B}"/>
              </a:ext>
            </a:extLst>
          </p:cNvPr>
          <p:cNvGraphicFramePr/>
          <p:nvPr>
            <p:extLst>
              <p:ext uri="{D42A27DB-BD31-4B8C-83A1-F6EECF244321}">
                <p14:modId xmlns:p14="http://schemas.microsoft.com/office/powerpoint/2010/main" val="2368507425"/>
              </p:ext>
            </p:extLst>
          </p:nvPr>
        </p:nvGraphicFramePr>
        <p:xfrm>
          <a:off x="481913" y="407773"/>
          <a:ext cx="9823621" cy="63019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718501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72D70D-02FE-C4B9-C52F-01CC202D69AA}"/>
              </a:ext>
            </a:extLst>
          </p:cNvPr>
          <p:cNvSpPr>
            <a:spLocks noGrp="1"/>
          </p:cNvSpPr>
          <p:nvPr>
            <p:ph type="title"/>
          </p:nvPr>
        </p:nvSpPr>
        <p:spPr>
          <a:xfrm>
            <a:off x="612648" y="548640"/>
            <a:ext cx="10653578" cy="692331"/>
          </a:xfrm>
        </p:spPr>
        <p:txBody>
          <a:bodyPr>
            <a:normAutofit fontScale="90000"/>
          </a:bodyPr>
          <a:lstStyle/>
          <a:p>
            <a:r>
              <a:rPr lang="it-IT" noProof="0" dirty="0"/>
              <a:t>Attività: definizione</a:t>
            </a:r>
          </a:p>
        </p:txBody>
      </p:sp>
      <p:graphicFrame>
        <p:nvGraphicFramePr>
          <p:cNvPr id="3" name="Diagramma 2">
            <a:extLst>
              <a:ext uri="{FF2B5EF4-FFF2-40B4-BE49-F238E27FC236}">
                <a16:creationId xmlns:a16="http://schemas.microsoft.com/office/drawing/2014/main" id="{0E69457D-5956-8327-BEBF-D8DBEAF819BD}"/>
              </a:ext>
            </a:extLst>
          </p:cNvPr>
          <p:cNvGraphicFramePr/>
          <p:nvPr>
            <p:extLst>
              <p:ext uri="{D42A27DB-BD31-4B8C-83A1-F6EECF244321}">
                <p14:modId xmlns:p14="http://schemas.microsoft.com/office/powerpoint/2010/main" val="1906090668"/>
              </p:ext>
            </p:extLst>
          </p:nvPr>
        </p:nvGraphicFramePr>
        <p:xfrm>
          <a:off x="1486030" y="1781106"/>
          <a:ext cx="9219939" cy="35660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58356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5230B357-8149-DFD4-24EF-6558BB0A6A93}"/>
              </a:ext>
            </a:extLst>
          </p:cNvPr>
          <p:cNvSpPr>
            <a:spLocks noGrp="1"/>
          </p:cNvSpPr>
          <p:nvPr>
            <p:ph type="title"/>
          </p:nvPr>
        </p:nvSpPr>
        <p:spPr>
          <a:xfrm>
            <a:off x="612650" y="1252728"/>
            <a:ext cx="2651545" cy="4768815"/>
          </a:xfrm>
        </p:spPr>
        <p:txBody>
          <a:bodyPr vert="horz" lIns="91440" tIns="45720" rIns="91440" bIns="45720" rtlCol="0" anchor="t">
            <a:normAutofit/>
          </a:bodyPr>
          <a:lstStyle/>
          <a:p>
            <a:r>
              <a:rPr lang="it-IT" b="1" kern="1200" noProof="0" dirty="0">
                <a:solidFill>
                  <a:schemeClr val="tx1"/>
                </a:solidFill>
                <a:latin typeface="+mj-lt"/>
                <a:ea typeface="+mj-ea"/>
                <a:cs typeface="+mj-cs"/>
              </a:rPr>
              <a:t>Attività: caratteri</a:t>
            </a:r>
          </a:p>
        </p:txBody>
      </p:sp>
      <p:graphicFrame>
        <p:nvGraphicFramePr>
          <p:cNvPr id="5" name="Diagramma 4">
            <a:extLst>
              <a:ext uri="{FF2B5EF4-FFF2-40B4-BE49-F238E27FC236}">
                <a16:creationId xmlns:a16="http://schemas.microsoft.com/office/drawing/2014/main" id="{1B43AE11-E4DC-D36E-107F-B4ABA311A668}"/>
              </a:ext>
            </a:extLst>
          </p:cNvPr>
          <p:cNvGraphicFramePr/>
          <p:nvPr>
            <p:extLst>
              <p:ext uri="{D42A27DB-BD31-4B8C-83A1-F6EECF244321}">
                <p14:modId xmlns:p14="http://schemas.microsoft.com/office/powerpoint/2010/main" val="88717063"/>
              </p:ext>
            </p:extLst>
          </p:nvPr>
        </p:nvGraphicFramePr>
        <p:xfrm>
          <a:off x="3518263" y="1252728"/>
          <a:ext cx="8039423" cy="47688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95593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5DB2AC-9DC4-7698-4A6D-707896707900}"/>
              </a:ext>
            </a:extLst>
          </p:cNvPr>
          <p:cNvSpPr>
            <a:spLocks noGrp="1"/>
          </p:cNvSpPr>
          <p:nvPr>
            <p:ph type="title"/>
          </p:nvPr>
        </p:nvSpPr>
        <p:spPr>
          <a:xfrm>
            <a:off x="2231136" y="337371"/>
            <a:ext cx="7729728" cy="1188720"/>
          </a:xfrm>
        </p:spPr>
        <p:txBody>
          <a:bodyPr/>
          <a:lstStyle/>
          <a:p>
            <a:r>
              <a:rPr lang="it-IT" noProof="0" dirty="0"/>
              <a:t>Attività: condizioni</a:t>
            </a:r>
          </a:p>
        </p:txBody>
      </p:sp>
      <p:graphicFrame>
        <p:nvGraphicFramePr>
          <p:cNvPr id="3" name="Diagramma 2">
            <a:extLst>
              <a:ext uri="{FF2B5EF4-FFF2-40B4-BE49-F238E27FC236}">
                <a16:creationId xmlns:a16="http://schemas.microsoft.com/office/drawing/2014/main" id="{5EC891FF-84D1-E413-3D98-07668CA95731}"/>
              </a:ext>
            </a:extLst>
          </p:cNvPr>
          <p:cNvGraphicFramePr/>
          <p:nvPr>
            <p:extLst>
              <p:ext uri="{D42A27DB-BD31-4B8C-83A1-F6EECF244321}">
                <p14:modId xmlns:p14="http://schemas.microsoft.com/office/powerpoint/2010/main" val="3530953882"/>
              </p:ext>
            </p:extLst>
          </p:nvPr>
        </p:nvGraphicFramePr>
        <p:xfrm>
          <a:off x="882502" y="1770639"/>
          <a:ext cx="10652158" cy="49055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625317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ABC9B-D05E-3DA0-3283-1E76C3F314F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F2A91A2-DA35-8FC6-ABEA-4B9B1E982C44}"/>
              </a:ext>
            </a:extLst>
          </p:cNvPr>
          <p:cNvSpPr>
            <a:spLocks noGrp="1"/>
          </p:cNvSpPr>
          <p:nvPr>
            <p:ph type="title"/>
          </p:nvPr>
        </p:nvSpPr>
        <p:spPr>
          <a:xfrm>
            <a:off x="612648" y="548640"/>
            <a:ext cx="10653578" cy="692331"/>
          </a:xfrm>
        </p:spPr>
        <p:txBody>
          <a:bodyPr>
            <a:normAutofit fontScale="90000"/>
          </a:bodyPr>
          <a:lstStyle/>
          <a:p>
            <a:r>
              <a:rPr lang="it-IT" noProof="0" dirty="0"/>
              <a:t>Passività: definizione</a:t>
            </a:r>
          </a:p>
        </p:txBody>
      </p:sp>
      <p:graphicFrame>
        <p:nvGraphicFramePr>
          <p:cNvPr id="3" name="Diagramma 2">
            <a:extLst>
              <a:ext uri="{FF2B5EF4-FFF2-40B4-BE49-F238E27FC236}">
                <a16:creationId xmlns:a16="http://schemas.microsoft.com/office/drawing/2014/main" id="{BD89DC5A-656F-D408-B04F-525FA6EBD54E}"/>
              </a:ext>
            </a:extLst>
          </p:cNvPr>
          <p:cNvGraphicFramePr/>
          <p:nvPr>
            <p:extLst>
              <p:ext uri="{D42A27DB-BD31-4B8C-83A1-F6EECF244321}">
                <p14:modId xmlns:p14="http://schemas.microsoft.com/office/powerpoint/2010/main" val="3629637510"/>
              </p:ext>
            </p:extLst>
          </p:nvPr>
        </p:nvGraphicFramePr>
        <p:xfrm>
          <a:off x="1486030" y="1705863"/>
          <a:ext cx="9219939" cy="34462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623543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23F8D7-5A0F-8B60-DB34-EB2DFAB91D58}"/>
              </a:ext>
            </a:extLst>
          </p:cNvPr>
          <p:cNvSpPr>
            <a:spLocks noGrp="1"/>
          </p:cNvSpPr>
          <p:nvPr>
            <p:ph type="title"/>
          </p:nvPr>
        </p:nvSpPr>
        <p:spPr>
          <a:xfrm>
            <a:off x="612649" y="548638"/>
            <a:ext cx="3493008" cy="5788152"/>
          </a:xfrm>
        </p:spPr>
        <p:txBody>
          <a:bodyPr anchor="ctr">
            <a:normAutofit/>
          </a:bodyPr>
          <a:lstStyle/>
          <a:p>
            <a:r>
              <a:rPr lang="it-IT" sz="4000" noProof="0" dirty="0"/>
              <a:t>Agenda</a:t>
            </a:r>
          </a:p>
        </p:txBody>
      </p:sp>
      <p:graphicFrame>
        <p:nvGraphicFramePr>
          <p:cNvPr id="5" name="Segnaposto contenuto 2">
            <a:extLst>
              <a:ext uri="{FF2B5EF4-FFF2-40B4-BE49-F238E27FC236}">
                <a16:creationId xmlns:a16="http://schemas.microsoft.com/office/drawing/2014/main" id="{10A4D4B9-E5B6-83AD-5D45-BEBCDCD3DBCB}"/>
              </a:ext>
            </a:extLst>
          </p:cNvPr>
          <p:cNvGraphicFramePr>
            <a:graphicFrameLocks noGrp="1"/>
          </p:cNvGraphicFramePr>
          <p:nvPr>
            <p:ph idx="1"/>
            <p:extLst>
              <p:ext uri="{D42A27DB-BD31-4B8C-83A1-F6EECF244321}">
                <p14:modId xmlns:p14="http://schemas.microsoft.com/office/powerpoint/2010/main" val="854308301"/>
              </p:ext>
            </p:extLst>
          </p:nvPr>
        </p:nvGraphicFramePr>
        <p:xfrm>
          <a:off x="4608246" y="548640"/>
          <a:ext cx="6949440" cy="578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49975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38BF02-0C8A-CEF9-A444-C2080A85EA76}"/>
              </a:ext>
            </a:extLst>
          </p:cNvPr>
          <p:cNvSpPr>
            <a:spLocks noGrp="1"/>
          </p:cNvSpPr>
          <p:nvPr>
            <p:ph type="title"/>
          </p:nvPr>
        </p:nvSpPr>
        <p:spPr>
          <a:xfrm>
            <a:off x="242848" y="252310"/>
            <a:ext cx="7729728" cy="1188720"/>
          </a:xfrm>
        </p:spPr>
        <p:txBody>
          <a:bodyPr/>
          <a:lstStyle/>
          <a:p>
            <a:r>
              <a:rPr lang="it-IT" noProof="0" dirty="0"/>
              <a:t>Obbligazioni verso terzi: esempi</a:t>
            </a:r>
          </a:p>
        </p:txBody>
      </p:sp>
      <p:graphicFrame>
        <p:nvGraphicFramePr>
          <p:cNvPr id="3" name="Diagramma 2">
            <a:extLst>
              <a:ext uri="{FF2B5EF4-FFF2-40B4-BE49-F238E27FC236}">
                <a16:creationId xmlns:a16="http://schemas.microsoft.com/office/drawing/2014/main" id="{5FDF562F-1317-9225-24FF-D240BA7D1BCD}"/>
              </a:ext>
            </a:extLst>
          </p:cNvPr>
          <p:cNvGraphicFramePr/>
          <p:nvPr>
            <p:extLst>
              <p:ext uri="{D42A27DB-BD31-4B8C-83A1-F6EECF244321}">
                <p14:modId xmlns:p14="http://schemas.microsoft.com/office/powerpoint/2010/main" val="3948617851"/>
              </p:ext>
            </p:extLst>
          </p:nvPr>
        </p:nvGraphicFramePr>
        <p:xfrm>
          <a:off x="976415" y="1707963"/>
          <a:ext cx="9943222" cy="48977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34140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E86E2A-8178-1ABC-9058-FE9FC2FCA212}"/>
              </a:ext>
            </a:extLst>
          </p:cNvPr>
          <p:cNvSpPr>
            <a:spLocks noGrp="1"/>
          </p:cNvSpPr>
          <p:nvPr>
            <p:ph type="title"/>
          </p:nvPr>
        </p:nvSpPr>
        <p:spPr>
          <a:xfrm>
            <a:off x="7123016" y="240250"/>
            <a:ext cx="4361689" cy="1301471"/>
          </a:xfrm>
        </p:spPr>
        <p:txBody>
          <a:bodyPr vert="horz" lIns="91440" tIns="45720" rIns="91440" bIns="45720" rtlCol="0" anchor="b">
            <a:noAutofit/>
          </a:bodyPr>
          <a:lstStyle/>
          <a:p>
            <a:r>
              <a:rPr lang="it-IT" sz="2400" b="1" kern="1200" noProof="0" dirty="0">
                <a:solidFill>
                  <a:schemeClr val="tx1"/>
                </a:solidFill>
                <a:latin typeface="+mj-lt"/>
                <a:ea typeface="+mj-ea"/>
                <a:cs typeface="+mj-cs"/>
              </a:rPr>
              <a:t>Patrimonio netto: definizione e composizione</a:t>
            </a:r>
          </a:p>
        </p:txBody>
      </p:sp>
      <p:pic>
        <p:nvPicPr>
          <p:cNvPr id="5" name="Picture 4" descr="Immagine che contiene maglia, Recinzione, Rete metallica, aria aperta&#10;&#10;Il contenuto generato dall'IA potrebbe non essere corretto.">
            <a:extLst>
              <a:ext uri="{FF2B5EF4-FFF2-40B4-BE49-F238E27FC236}">
                <a16:creationId xmlns:a16="http://schemas.microsoft.com/office/drawing/2014/main" id="{E2877E3A-1BC2-77F1-E072-472DAA2C40E3}"/>
              </a:ext>
            </a:extLst>
          </p:cNvPr>
          <p:cNvPicPr>
            <a:picLocks noChangeAspect="1"/>
          </p:cNvPicPr>
          <p:nvPr/>
        </p:nvPicPr>
        <p:blipFill>
          <a:blip r:embed="rId2"/>
          <a:srcRect l="39617" r="8108"/>
          <a:stretch/>
        </p:blipFill>
        <p:spPr>
          <a:xfrm>
            <a:off x="1" y="10"/>
            <a:ext cx="6373368" cy="6857990"/>
          </a:xfrm>
          <a:prstGeom prst="rect">
            <a:avLst/>
          </a:prstGeom>
        </p:spPr>
      </p:pic>
      <p:sp>
        <p:nvSpPr>
          <p:cNvPr id="3" name="CasellaDiTesto 2">
            <a:extLst>
              <a:ext uri="{FF2B5EF4-FFF2-40B4-BE49-F238E27FC236}">
                <a16:creationId xmlns:a16="http://schemas.microsoft.com/office/drawing/2014/main" id="{50252B40-9FCA-9E8D-8450-DFDBEBB19550}"/>
              </a:ext>
            </a:extLst>
          </p:cNvPr>
          <p:cNvSpPr txBox="1"/>
          <p:nvPr/>
        </p:nvSpPr>
        <p:spPr>
          <a:xfrm>
            <a:off x="7123016" y="1792350"/>
            <a:ext cx="4361689" cy="4542062"/>
          </a:xfrm>
          <a:prstGeom prst="rect">
            <a:avLst/>
          </a:prstGeom>
        </p:spPr>
        <p:txBody>
          <a:bodyPr vert="horz" lIns="91440" tIns="45720" rIns="91440" bIns="45720" rtlCol="0">
            <a:normAutofit fontScale="92500"/>
          </a:bodyPr>
          <a:lstStyle/>
          <a:p>
            <a:pPr marL="285750" indent="-228600" algn="just">
              <a:lnSpc>
                <a:spcPct val="120000"/>
              </a:lnSpc>
              <a:spcAft>
                <a:spcPts val="600"/>
              </a:spcAft>
              <a:buFont typeface="Arial" panose="020B0604020202020204" pitchFamily="34" charset="0"/>
              <a:buChar char="•"/>
            </a:pPr>
            <a:r>
              <a:rPr lang="it-IT" sz="2400" noProof="0" dirty="0"/>
              <a:t>Il patrimonio netto è determinato dalla differenza tra il totale delle attività e il totale delle passività ed </a:t>
            </a:r>
            <a:r>
              <a:rPr lang="it-IT" sz="2400" u="sng" noProof="0" dirty="0"/>
              <a:t>è costituito dai mezzi propri</a:t>
            </a:r>
            <a:r>
              <a:rPr lang="it-IT" sz="2400" noProof="0" dirty="0"/>
              <a:t>.</a:t>
            </a:r>
          </a:p>
          <a:p>
            <a:pPr marL="285750" indent="-228600" algn="just">
              <a:lnSpc>
                <a:spcPct val="120000"/>
              </a:lnSpc>
              <a:spcAft>
                <a:spcPts val="600"/>
              </a:spcAft>
              <a:buFont typeface="Arial" panose="020B0604020202020204" pitchFamily="34" charset="0"/>
              <a:buChar char="•"/>
            </a:pPr>
            <a:r>
              <a:rPr lang="it-IT" sz="2400" noProof="0" dirty="0"/>
              <a:t>Il patrimonio netto si articola in: fondo di dotazione, riserve disponibili, riserve indisponibili, risultati economici degli esercizi precedenti e risultato economico dell’esercizio.</a:t>
            </a:r>
            <a:endParaRPr lang="it-IT" sz="2400" noProof="0" dirty="0">
              <a:effectLst/>
            </a:endParaRPr>
          </a:p>
          <a:p>
            <a:pPr indent="-228600" fontAlgn="auto">
              <a:lnSpc>
                <a:spcPct val="120000"/>
              </a:lnSpc>
              <a:spcAft>
                <a:spcPts val="600"/>
              </a:spcAft>
              <a:buFont typeface="Arial" panose="020B0604020202020204" pitchFamily="34" charset="0"/>
              <a:buChar char="•"/>
              <a:defRPr/>
            </a:pPr>
            <a:endParaRPr lang="it-IT" noProof="0" dirty="0"/>
          </a:p>
        </p:txBody>
      </p:sp>
    </p:spTree>
    <p:extLst>
      <p:ext uri="{BB962C8B-B14F-4D97-AF65-F5344CB8AC3E}">
        <p14:creationId xmlns:p14="http://schemas.microsoft.com/office/powerpoint/2010/main" val="20282359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72D70D-02FE-C4B9-C52F-01CC202D69AA}"/>
              </a:ext>
            </a:extLst>
          </p:cNvPr>
          <p:cNvSpPr>
            <a:spLocks noGrp="1"/>
          </p:cNvSpPr>
          <p:nvPr>
            <p:ph type="title"/>
          </p:nvPr>
        </p:nvSpPr>
        <p:spPr>
          <a:xfrm>
            <a:off x="2231136" y="698003"/>
            <a:ext cx="7729728" cy="1188720"/>
          </a:xfrm>
        </p:spPr>
        <p:txBody>
          <a:bodyPr/>
          <a:lstStyle/>
          <a:p>
            <a:r>
              <a:rPr lang="it-IT" noProof="0" dirty="0"/>
              <a:t>Oneri e costi: definizioni</a:t>
            </a:r>
          </a:p>
        </p:txBody>
      </p:sp>
      <p:sp>
        <p:nvSpPr>
          <p:cNvPr id="5" name="Segnaposto data 4">
            <a:extLst>
              <a:ext uri="{FF2B5EF4-FFF2-40B4-BE49-F238E27FC236}">
                <a16:creationId xmlns:a16="http://schemas.microsoft.com/office/drawing/2014/main" id="{D880ABF5-597C-AFAE-C545-ED4D6159ECA8}"/>
              </a:ext>
            </a:extLst>
          </p:cNvPr>
          <p:cNvSpPr>
            <a:spLocks noGrp="1"/>
          </p:cNvSpPr>
          <p:nvPr>
            <p:ph type="dt" sz="half" idx="10"/>
          </p:nvPr>
        </p:nvSpPr>
        <p:spPr/>
        <p:txBody>
          <a:bodyPr/>
          <a:lstStyle/>
          <a:p>
            <a:fld id="{640E7C53-55E2-BF4A-8263-380835A6C272}" type="datetime1">
              <a:rPr lang="it-IT" noProof="0" smtClean="0"/>
              <a:t>03/04/25</a:t>
            </a:fld>
            <a:endParaRPr lang="it-IT" noProof="0" dirty="0"/>
          </a:p>
        </p:txBody>
      </p:sp>
      <p:sp>
        <p:nvSpPr>
          <p:cNvPr id="6" name="Segnaposto numero diapositiva 5">
            <a:extLst>
              <a:ext uri="{FF2B5EF4-FFF2-40B4-BE49-F238E27FC236}">
                <a16:creationId xmlns:a16="http://schemas.microsoft.com/office/drawing/2014/main" id="{95531BC9-836C-84FB-C67B-87DC5FD25D7D}"/>
              </a:ext>
            </a:extLst>
          </p:cNvPr>
          <p:cNvSpPr>
            <a:spLocks noGrp="1"/>
          </p:cNvSpPr>
          <p:nvPr>
            <p:ph type="sldNum" sz="quarter" idx="12"/>
          </p:nvPr>
        </p:nvSpPr>
        <p:spPr/>
        <p:txBody>
          <a:bodyPr/>
          <a:lstStyle/>
          <a:p>
            <a:fld id="{CB832EB9-F384-F044-B3B0-D4C222E261C0}" type="slidenum">
              <a:rPr lang="it-IT" noProof="0" smtClean="0"/>
              <a:t>22</a:t>
            </a:fld>
            <a:endParaRPr lang="it-IT" noProof="0" dirty="0"/>
          </a:p>
        </p:txBody>
      </p:sp>
      <p:graphicFrame>
        <p:nvGraphicFramePr>
          <p:cNvPr id="4" name="Diagramma 3">
            <a:extLst>
              <a:ext uri="{FF2B5EF4-FFF2-40B4-BE49-F238E27FC236}">
                <a16:creationId xmlns:a16="http://schemas.microsoft.com/office/drawing/2014/main" id="{F46B0AAE-C56F-E687-9B95-24B4E781146E}"/>
              </a:ext>
            </a:extLst>
          </p:cNvPr>
          <p:cNvGraphicFramePr/>
          <p:nvPr>
            <p:extLst>
              <p:ext uri="{D42A27DB-BD31-4B8C-83A1-F6EECF244321}">
                <p14:modId xmlns:p14="http://schemas.microsoft.com/office/powerpoint/2010/main" val="2768292416"/>
              </p:ext>
            </p:extLst>
          </p:nvPr>
        </p:nvGraphicFramePr>
        <p:xfrm>
          <a:off x="769211" y="1440195"/>
          <a:ext cx="10340451" cy="45029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61309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A373B-A230-7F69-DCDD-262797C0F97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0857D52-86E9-F1D6-7098-795C01BAAB08}"/>
              </a:ext>
            </a:extLst>
          </p:cNvPr>
          <p:cNvSpPr>
            <a:spLocks noGrp="1"/>
          </p:cNvSpPr>
          <p:nvPr>
            <p:ph type="title"/>
          </p:nvPr>
        </p:nvSpPr>
        <p:spPr>
          <a:xfrm>
            <a:off x="2231135" y="777630"/>
            <a:ext cx="7729728" cy="1188720"/>
          </a:xfrm>
        </p:spPr>
        <p:txBody>
          <a:bodyPr/>
          <a:lstStyle/>
          <a:p>
            <a:r>
              <a:rPr lang="it-IT" noProof="0" dirty="0"/>
              <a:t>Proventi e ricavi: definizioni</a:t>
            </a:r>
          </a:p>
        </p:txBody>
      </p:sp>
      <p:sp>
        <p:nvSpPr>
          <p:cNvPr id="3" name="Segnaposto data 2">
            <a:extLst>
              <a:ext uri="{FF2B5EF4-FFF2-40B4-BE49-F238E27FC236}">
                <a16:creationId xmlns:a16="http://schemas.microsoft.com/office/drawing/2014/main" id="{6353C889-BB63-F58B-E8E5-62E848D905CA}"/>
              </a:ext>
            </a:extLst>
          </p:cNvPr>
          <p:cNvSpPr>
            <a:spLocks noGrp="1"/>
          </p:cNvSpPr>
          <p:nvPr>
            <p:ph type="dt" sz="half" idx="10"/>
          </p:nvPr>
        </p:nvSpPr>
        <p:spPr/>
        <p:txBody>
          <a:bodyPr/>
          <a:lstStyle/>
          <a:p>
            <a:fld id="{001EFD61-5859-6A43-BF5E-279D4FC3B6DC}" type="datetime1">
              <a:rPr lang="it-IT" noProof="0" smtClean="0"/>
              <a:t>03/04/25</a:t>
            </a:fld>
            <a:endParaRPr lang="it-IT" noProof="0" dirty="0"/>
          </a:p>
        </p:txBody>
      </p:sp>
      <p:sp>
        <p:nvSpPr>
          <p:cNvPr id="5" name="Segnaposto numero diapositiva 4">
            <a:extLst>
              <a:ext uri="{FF2B5EF4-FFF2-40B4-BE49-F238E27FC236}">
                <a16:creationId xmlns:a16="http://schemas.microsoft.com/office/drawing/2014/main" id="{88E94425-0FFD-77DC-1B6D-84FF54C9EB10}"/>
              </a:ext>
            </a:extLst>
          </p:cNvPr>
          <p:cNvSpPr>
            <a:spLocks noGrp="1"/>
          </p:cNvSpPr>
          <p:nvPr>
            <p:ph type="sldNum" sz="quarter" idx="12"/>
          </p:nvPr>
        </p:nvSpPr>
        <p:spPr/>
        <p:txBody>
          <a:bodyPr/>
          <a:lstStyle/>
          <a:p>
            <a:fld id="{CB832EB9-F384-F044-B3B0-D4C222E261C0}" type="slidenum">
              <a:rPr lang="it-IT" noProof="0" smtClean="0"/>
              <a:t>23</a:t>
            </a:fld>
            <a:endParaRPr lang="it-IT" noProof="0" dirty="0"/>
          </a:p>
        </p:txBody>
      </p:sp>
      <p:graphicFrame>
        <p:nvGraphicFramePr>
          <p:cNvPr id="4" name="Diagramma 3">
            <a:extLst>
              <a:ext uri="{FF2B5EF4-FFF2-40B4-BE49-F238E27FC236}">
                <a16:creationId xmlns:a16="http://schemas.microsoft.com/office/drawing/2014/main" id="{3C241831-364D-C200-E457-7048299629BC}"/>
              </a:ext>
            </a:extLst>
          </p:cNvPr>
          <p:cNvGraphicFramePr/>
          <p:nvPr>
            <p:extLst>
              <p:ext uri="{D42A27DB-BD31-4B8C-83A1-F6EECF244321}">
                <p14:modId xmlns:p14="http://schemas.microsoft.com/office/powerpoint/2010/main" val="1758292216"/>
              </p:ext>
            </p:extLst>
          </p:nvPr>
        </p:nvGraphicFramePr>
        <p:xfrm>
          <a:off x="440498" y="1680898"/>
          <a:ext cx="11311003" cy="42281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304775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62991D-292F-CF20-B310-5136D601B010}"/>
              </a:ext>
            </a:extLst>
          </p:cNvPr>
          <p:cNvSpPr>
            <a:spLocks noGrp="1"/>
          </p:cNvSpPr>
          <p:nvPr>
            <p:ph type="title"/>
          </p:nvPr>
        </p:nvSpPr>
        <p:spPr>
          <a:xfrm>
            <a:off x="2231136" y="451564"/>
            <a:ext cx="7729728" cy="994464"/>
          </a:xfrm>
        </p:spPr>
        <p:txBody>
          <a:bodyPr/>
          <a:lstStyle/>
          <a:p>
            <a:r>
              <a:rPr lang="it-IT" noProof="0" dirty="0"/>
              <a:t>Riflettiamo…</a:t>
            </a:r>
          </a:p>
        </p:txBody>
      </p:sp>
      <p:sp>
        <p:nvSpPr>
          <p:cNvPr id="3" name="Segnaposto contenuto 2">
            <a:extLst>
              <a:ext uri="{FF2B5EF4-FFF2-40B4-BE49-F238E27FC236}">
                <a16:creationId xmlns:a16="http://schemas.microsoft.com/office/drawing/2014/main" id="{65DC4BFA-1F98-88A9-73B8-FCEC21AD7EDE}"/>
              </a:ext>
            </a:extLst>
          </p:cNvPr>
          <p:cNvSpPr>
            <a:spLocks noGrp="1"/>
          </p:cNvSpPr>
          <p:nvPr>
            <p:ph idx="1"/>
          </p:nvPr>
        </p:nvSpPr>
        <p:spPr>
          <a:xfrm>
            <a:off x="612648" y="1720849"/>
            <a:ext cx="10835013" cy="4091227"/>
          </a:xfrm>
        </p:spPr>
        <p:txBody>
          <a:bodyPr>
            <a:normAutofit/>
          </a:bodyPr>
          <a:lstStyle/>
          <a:p>
            <a:pPr algn="just"/>
            <a:r>
              <a:rPr lang="it-IT" sz="2800" noProof="0" dirty="0">
                <a:latin typeface="Aptos" panose="020B0004020202020204" pitchFamily="34" charset="0"/>
              </a:rPr>
              <a:t>Le definizioni di oneri e costi sono diverse da quelle che possono desumersi nell’</a:t>
            </a:r>
            <a:r>
              <a:rPr lang="it-IT" sz="2800" noProof="0" dirty="0" err="1">
                <a:latin typeface="Aptos" panose="020B0004020202020204" pitchFamily="34" charset="0"/>
              </a:rPr>
              <a:t>All</a:t>
            </a:r>
            <a:r>
              <a:rPr lang="it-IT" sz="2800" noProof="0" dirty="0">
                <a:latin typeface="Aptos" panose="020B0004020202020204" pitchFamily="34" charset="0"/>
              </a:rPr>
              <a:t>. 4/3.</a:t>
            </a:r>
          </a:p>
          <a:p>
            <a:pPr algn="just"/>
            <a:r>
              <a:rPr lang="it-IT" sz="2800" noProof="0" dirty="0">
                <a:latin typeface="Aptos" panose="020B0004020202020204" pitchFamily="34" charset="0"/>
              </a:rPr>
              <a:t>«</a:t>
            </a:r>
            <a:r>
              <a:rPr lang="it-IT" sz="2800" noProof="0" dirty="0">
                <a:effectLst/>
                <a:latin typeface="Aptos" panose="020B0004020202020204" pitchFamily="34" charset="0"/>
                <a:ea typeface="Times New Roman" panose="02020603050405020304" pitchFamily="18" charset="0"/>
                <a:cs typeface="Times New Roman" panose="02020603050405020304" pitchFamily="18" charset="0"/>
              </a:rPr>
              <a:t>Le transazioni delle pubbliche amministrazioni che si sostanziano in operazioni di scambio sul mercato (acquisizione e vendita) danno luogo a costi sostenuti e ricavi conseguiti, mentre quelle che non consistono in operazioni di scambio propriamente dette, in quanto più strettamente conseguenti ad attività istituzionali ed erogative (tributi, contribuzioni, trasferimenti di risorse, prestazioni, servizi, altro), danno luogo ad oneri sostenuti e proventi conseguiti».</a:t>
            </a:r>
          </a:p>
        </p:txBody>
      </p:sp>
      <p:sp>
        <p:nvSpPr>
          <p:cNvPr id="4" name="Segnaposto data 3">
            <a:extLst>
              <a:ext uri="{FF2B5EF4-FFF2-40B4-BE49-F238E27FC236}">
                <a16:creationId xmlns:a16="http://schemas.microsoft.com/office/drawing/2014/main" id="{ABC0B8D5-82BE-DB5C-5E49-6667219C06C5}"/>
              </a:ext>
            </a:extLst>
          </p:cNvPr>
          <p:cNvSpPr>
            <a:spLocks noGrp="1"/>
          </p:cNvSpPr>
          <p:nvPr>
            <p:ph type="dt" sz="half" idx="10"/>
          </p:nvPr>
        </p:nvSpPr>
        <p:spPr/>
        <p:txBody>
          <a:bodyPr/>
          <a:lstStyle/>
          <a:p>
            <a:fld id="{F62CD83C-7AEE-CA48-9F3B-DDE7C4BA09C1}" type="datetime1">
              <a:rPr lang="it-IT" noProof="0" smtClean="0"/>
              <a:t>03/04/25</a:t>
            </a:fld>
            <a:endParaRPr lang="it-IT" noProof="0" dirty="0"/>
          </a:p>
        </p:txBody>
      </p:sp>
      <p:sp>
        <p:nvSpPr>
          <p:cNvPr id="5" name="Segnaposto numero diapositiva 4">
            <a:extLst>
              <a:ext uri="{FF2B5EF4-FFF2-40B4-BE49-F238E27FC236}">
                <a16:creationId xmlns:a16="http://schemas.microsoft.com/office/drawing/2014/main" id="{6672F5ED-3910-4F7E-E8A7-BA447307033A}"/>
              </a:ext>
            </a:extLst>
          </p:cNvPr>
          <p:cNvSpPr>
            <a:spLocks noGrp="1"/>
          </p:cNvSpPr>
          <p:nvPr>
            <p:ph type="sldNum" sz="quarter" idx="12"/>
          </p:nvPr>
        </p:nvSpPr>
        <p:spPr/>
        <p:txBody>
          <a:bodyPr/>
          <a:lstStyle/>
          <a:p>
            <a:fld id="{CB832EB9-F384-F044-B3B0-D4C222E261C0}" type="slidenum">
              <a:rPr lang="it-IT" noProof="0" smtClean="0"/>
              <a:t>24</a:t>
            </a:fld>
            <a:endParaRPr lang="it-IT" noProof="0" dirty="0"/>
          </a:p>
        </p:txBody>
      </p:sp>
    </p:spTree>
    <p:extLst>
      <p:ext uri="{BB962C8B-B14F-4D97-AF65-F5344CB8AC3E}">
        <p14:creationId xmlns:p14="http://schemas.microsoft.com/office/powerpoint/2010/main" val="41309732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82606-6529-26DE-1D82-4F7048141D51}"/>
            </a:ext>
          </a:extLst>
        </p:cNvPr>
        <p:cNvGrpSpPr/>
        <p:nvPr/>
      </p:nvGrpSpPr>
      <p:grpSpPr>
        <a:xfrm>
          <a:off x="0" y="0"/>
          <a:ext cx="0" cy="0"/>
          <a:chOff x="0" y="0"/>
          <a:chExt cx="0" cy="0"/>
        </a:xfrm>
      </p:grpSpPr>
      <p:pic>
        <p:nvPicPr>
          <p:cNvPr id="9" name="Immagine 8" descr="Immagine che contiene testo, schermata, Carattere, numero&#10;&#10;Il contenuto generato dall'IA potrebbe non essere corretto.">
            <a:extLst>
              <a:ext uri="{FF2B5EF4-FFF2-40B4-BE49-F238E27FC236}">
                <a16:creationId xmlns:a16="http://schemas.microsoft.com/office/drawing/2014/main" id="{A639B95F-EFA5-397C-834F-C6A131CFD616}"/>
              </a:ext>
            </a:extLst>
          </p:cNvPr>
          <p:cNvPicPr>
            <a:picLocks noChangeAspect="1"/>
          </p:cNvPicPr>
          <p:nvPr/>
        </p:nvPicPr>
        <p:blipFill>
          <a:blip r:embed="rId2"/>
          <a:stretch>
            <a:fillRect/>
          </a:stretch>
        </p:blipFill>
        <p:spPr>
          <a:xfrm>
            <a:off x="643467" y="1885741"/>
            <a:ext cx="10905066" cy="3470082"/>
          </a:xfrm>
          <a:prstGeom prst="rect">
            <a:avLst/>
          </a:prstGeom>
          <a:ln>
            <a:noFill/>
          </a:ln>
        </p:spPr>
      </p:pic>
      <p:sp>
        <p:nvSpPr>
          <p:cNvPr id="2" name="CasellaDiTesto 1">
            <a:extLst>
              <a:ext uri="{FF2B5EF4-FFF2-40B4-BE49-F238E27FC236}">
                <a16:creationId xmlns:a16="http://schemas.microsoft.com/office/drawing/2014/main" id="{1DA549A5-1CFB-DE54-6267-47554F1B8DED}"/>
              </a:ext>
            </a:extLst>
          </p:cNvPr>
          <p:cNvSpPr txBox="1"/>
          <p:nvPr/>
        </p:nvSpPr>
        <p:spPr>
          <a:xfrm>
            <a:off x="1962411" y="501041"/>
            <a:ext cx="8267178" cy="584775"/>
          </a:xfrm>
          <a:prstGeom prst="rect">
            <a:avLst/>
          </a:prstGeom>
          <a:noFill/>
        </p:spPr>
        <p:txBody>
          <a:bodyPr wrap="square" rtlCol="0">
            <a:spAutoFit/>
          </a:bodyPr>
          <a:lstStyle/>
          <a:p>
            <a:r>
              <a:rPr lang="it-IT" sz="3200" b="1" noProof="0" dirty="0">
                <a:solidFill>
                  <a:srgbClr val="FF0000"/>
                </a:solidFill>
              </a:rPr>
              <a:t>I fatti amministrativi e la riforma </a:t>
            </a:r>
            <a:r>
              <a:rPr lang="it-IT" sz="3200" b="1" i="1" noProof="0" dirty="0" err="1">
                <a:solidFill>
                  <a:srgbClr val="FF0000"/>
                </a:solidFill>
              </a:rPr>
              <a:t>accrual</a:t>
            </a:r>
            <a:endParaRPr lang="it-IT" sz="3200" b="1" i="1" noProof="0" dirty="0">
              <a:solidFill>
                <a:srgbClr val="FF0000"/>
              </a:solidFill>
            </a:endParaRPr>
          </a:p>
        </p:txBody>
      </p:sp>
    </p:spTree>
    <p:extLst>
      <p:ext uri="{BB962C8B-B14F-4D97-AF65-F5344CB8AC3E}">
        <p14:creationId xmlns:p14="http://schemas.microsoft.com/office/powerpoint/2010/main" val="20584773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E74A51-DADE-A530-B7AF-AEAB11817EB0}"/>
              </a:ext>
            </a:extLst>
          </p:cNvPr>
          <p:cNvSpPr>
            <a:spLocks noGrp="1"/>
          </p:cNvSpPr>
          <p:nvPr>
            <p:ph type="title"/>
          </p:nvPr>
        </p:nvSpPr>
        <p:spPr>
          <a:xfrm>
            <a:off x="612649" y="548638"/>
            <a:ext cx="3309261" cy="5690178"/>
          </a:xfrm>
        </p:spPr>
        <p:txBody>
          <a:bodyPr anchor="ctr">
            <a:normAutofit/>
          </a:bodyPr>
          <a:lstStyle/>
          <a:p>
            <a:r>
              <a:rPr lang="it-IT" sz="2400" noProof="0" dirty="0"/>
              <a:t>Ulteriori considerazioni</a:t>
            </a:r>
          </a:p>
        </p:txBody>
      </p:sp>
      <p:graphicFrame>
        <p:nvGraphicFramePr>
          <p:cNvPr id="7" name="Segnaposto contenuto 2">
            <a:extLst>
              <a:ext uri="{FF2B5EF4-FFF2-40B4-BE49-F238E27FC236}">
                <a16:creationId xmlns:a16="http://schemas.microsoft.com/office/drawing/2014/main" id="{045E8CFA-DDB2-9B34-CD81-1028C7BA3741}"/>
              </a:ext>
            </a:extLst>
          </p:cNvPr>
          <p:cNvGraphicFramePr>
            <a:graphicFrameLocks noGrp="1"/>
          </p:cNvGraphicFramePr>
          <p:nvPr>
            <p:ph idx="1"/>
            <p:extLst>
              <p:ext uri="{D42A27DB-BD31-4B8C-83A1-F6EECF244321}">
                <p14:modId xmlns:p14="http://schemas.microsoft.com/office/powerpoint/2010/main" val="179986218"/>
              </p:ext>
            </p:extLst>
          </p:nvPr>
        </p:nvGraphicFramePr>
        <p:xfrm>
          <a:off x="4105657" y="325677"/>
          <a:ext cx="7452029" cy="60096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egnaposto data 3">
            <a:extLst>
              <a:ext uri="{FF2B5EF4-FFF2-40B4-BE49-F238E27FC236}">
                <a16:creationId xmlns:a16="http://schemas.microsoft.com/office/drawing/2014/main" id="{9F3CA01A-89F1-9471-D29D-132A125AD230}"/>
              </a:ext>
            </a:extLst>
          </p:cNvPr>
          <p:cNvSpPr>
            <a:spLocks noGrp="1"/>
          </p:cNvSpPr>
          <p:nvPr>
            <p:ph type="dt" sz="half" idx="10"/>
          </p:nvPr>
        </p:nvSpPr>
        <p:spPr/>
        <p:txBody>
          <a:bodyPr>
            <a:normAutofit/>
          </a:bodyPr>
          <a:lstStyle/>
          <a:p>
            <a:pPr>
              <a:spcAft>
                <a:spcPts val="600"/>
              </a:spcAft>
            </a:pPr>
            <a:fld id="{FE9F71EA-DC5F-2442-8935-A3B52127980F}" type="datetime1">
              <a:rPr lang="it-IT" noProof="0" smtClean="0"/>
              <a:pPr>
                <a:spcAft>
                  <a:spcPts val="600"/>
                </a:spcAft>
              </a:pPr>
              <a:t>03/04/25</a:t>
            </a:fld>
            <a:endParaRPr lang="it-IT" noProof="0" dirty="0"/>
          </a:p>
        </p:txBody>
      </p:sp>
      <p:sp>
        <p:nvSpPr>
          <p:cNvPr id="5" name="Segnaposto numero diapositiva 4">
            <a:extLst>
              <a:ext uri="{FF2B5EF4-FFF2-40B4-BE49-F238E27FC236}">
                <a16:creationId xmlns:a16="http://schemas.microsoft.com/office/drawing/2014/main" id="{74FF148C-9382-67FF-6BAA-C1C229D8A95B}"/>
              </a:ext>
            </a:extLst>
          </p:cNvPr>
          <p:cNvSpPr>
            <a:spLocks noGrp="1"/>
          </p:cNvSpPr>
          <p:nvPr>
            <p:ph type="sldNum" sz="quarter" idx="12"/>
          </p:nvPr>
        </p:nvSpPr>
        <p:spPr/>
        <p:txBody>
          <a:bodyPr>
            <a:normAutofit lnSpcReduction="10000"/>
          </a:bodyPr>
          <a:lstStyle/>
          <a:p>
            <a:pPr>
              <a:spcAft>
                <a:spcPts val="600"/>
              </a:spcAft>
            </a:pPr>
            <a:fld id="{CB832EB9-F384-F044-B3B0-D4C222E261C0}" type="slidenum">
              <a:rPr lang="it-IT" noProof="0" smtClean="0"/>
              <a:pPr>
                <a:spcAft>
                  <a:spcPts val="600"/>
                </a:spcAft>
              </a:pPr>
              <a:t>26</a:t>
            </a:fld>
            <a:endParaRPr lang="it-IT" noProof="0" dirty="0"/>
          </a:p>
        </p:txBody>
      </p:sp>
    </p:spTree>
    <p:extLst>
      <p:ext uri="{BB962C8B-B14F-4D97-AF65-F5344CB8AC3E}">
        <p14:creationId xmlns:p14="http://schemas.microsoft.com/office/powerpoint/2010/main" val="38526031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BE01F-F41F-177B-4D1A-6824EFB90D4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A3E55B3-6AC0-A36A-F4DA-DD8C0B252A58}"/>
              </a:ext>
            </a:extLst>
          </p:cNvPr>
          <p:cNvSpPr>
            <a:spLocks noGrp="1"/>
          </p:cNvSpPr>
          <p:nvPr>
            <p:ph type="title"/>
          </p:nvPr>
        </p:nvSpPr>
        <p:spPr>
          <a:xfrm>
            <a:off x="1304794" y="653046"/>
            <a:ext cx="9582411" cy="1004227"/>
          </a:xfrm>
        </p:spPr>
        <p:txBody>
          <a:bodyPr>
            <a:normAutofit fontScale="90000"/>
          </a:bodyPr>
          <a:lstStyle/>
          <a:p>
            <a:r>
              <a:rPr lang="it-IT" noProof="0" dirty="0"/>
              <a:t>Risultato economico dell’esercizio: definizione</a:t>
            </a:r>
          </a:p>
        </p:txBody>
      </p:sp>
      <p:sp>
        <p:nvSpPr>
          <p:cNvPr id="3" name="Segnaposto data 2">
            <a:extLst>
              <a:ext uri="{FF2B5EF4-FFF2-40B4-BE49-F238E27FC236}">
                <a16:creationId xmlns:a16="http://schemas.microsoft.com/office/drawing/2014/main" id="{68214B37-85AD-5170-918C-4E9A67A08D23}"/>
              </a:ext>
            </a:extLst>
          </p:cNvPr>
          <p:cNvSpPr>
            <a:spLocks noGrp="1"/>
          </p:cNvSpPr>
          <p:nvPr>
            <p:ph type="dt" sz="half" idx="10"/>
          </p:nvPr>
        </p:nvSpPr>
        <p:spPr/>
        <p:txBody>
          <a:bodyPr/>
          <a:lstStyle/>
          <a:p>
            <a:fld id="{C490E81B-377E-E942-A5B6-4203AC77DDA1}" type="datetime1">
              <a:rPr lang="it-IT" noProof="0" smtClean="0"/>
              <a:t>03/04/25</a:t>
            </a:fld>
            <a:endParaRPr lang="it-IT" noProof="0" dirty="0"/>
          </a:p>
        </p:txBody>
      </p:sp>
      <p:sp>
        <p:nvSpPr>
          <p:cNvPr id="5" name="Segnaposto numero diapositiva 4">
            <a:extLst>
              <a:ext uri="{FF2B5EF4-FFF2-40B4-BE49-F238E27FC236}">
                <a16:creationId xmlns:a16="http://schemas.microsoft.com/office/drawing/2014/main" id="{8DFE7C4F-FE2F-A8A7-1F2A-864B3573436E}"/>
              </a:ext>
            </a:extLst>
          </p:cNvPr>
          <p:cNvSpPr>
            <a:spLocks noGrp="1"/>
          </p:cNvSpPr>
          <p:nvPr>
            <p:ph type="sldNum" sz="quarter" idx="12"/>
          </p:nvPr>
        </p:nvSpPr>
        <p:spPr/>
        <p:txBody>
          <a:bodyPr/>
          <a:lstStyle/>
          <a:p>
            <a:fld id="{CB832EB9-F384-F044-B3B0-D4C222E261C0}" type="slidenum">
              <a:rPr lang="it-IT" noProof="0" smtClean="0"/>
              <a:t>27</a:t>
            </a:fld>
            <a:endParaRPr lang="it-IT" noProof="0" dirty="0"/>
          </a:p>
        </p:txBody>
      </p:sp>
      <p:graphicFrame>
        <p:nvGraphicFramePr>
          <p:cNvPr id="4" name="Diagramma 3">
            <a:extLst>
              <a:ext uri="{FF2B5EF4-FFF2-40B4-BE49-F238E27FC236}">
                <a16:creationId xmlns:a16="http://schemas.microsoft.com/office/drawing/2014/main" id="{19AA300B-0A31-0C3C-F577-343EEE9F0239}"/>
              </a:ext>
            </a:extLst>
          </p:cNvPr>
          <p:cNvGraphicFramePr/>
          <p:nvPr>
            <p:extLst>
              <p:ext uri="{D42A27DB-BD31-4B8C-83A1-F6EECF244321}">
                <p14:modId xmlns:p14="http://schemas.microsoft.com/office/powerpoint/2010/main" val="3930043132"/>
              </p:ext>
            </p:extLst>
          </p:nvPr>
        </p:nvGraphicFramePr>
        <p:xfrm>
          <a:off x="626301" y="1905138"/>
          <a:ext cx="11311003" cy="42281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322096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EB655-CFFA-984F-B5D8-8A0C49C8E60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2963F5B-6A6E-2343-251E-7B25E5D85DD4}"/>
              </a:ext>
            </a:extLst>
          </p:cNvPr>
          <p:cNvSpPr>
            <a:spLocks noGrp="1"/>
          </p:cNvSpPr>
          <p:nvPr>
            <p:ph type="title"/>
          </p:nvPr>
        </p:nvSpPr>
        <p:spPr>
          <a:xfrm>
            <a:off x="2231136" y="257952"/>
            <a:ext cx="7729728" cy="1188720"/>
          </a:xfrm>
        </p:spPr>
        <p:txBody>
          <a:bodyPr/>
          <a:lstStyle/>
          <a:p>
            <a:r>
              <a:rPr lang="it-IT" noProof="0" dirty="0"/>
              <a:t>Riflettiamo…</a:t>
            </a:r>
          </a:p>
        </p:txBody>
      </p:sp>
      <p:sp>
        <p:nvSpPr>
          <p:cNvPr id="3" name="Segnaposto contenuto 2">
            <a:extLst>
              <a:ext uri="{FF2B5EF4-FFF2-40B4-BE49-F238E27FC236}">
                <a16:creationId xmlns:a16="http://schemas.microsoft.com/office/drawing/2014/main" id="{F850FCC7-33BE-BE02-0DA8-D897D00D437D}"/>
              </a:ext>
            </a:extLst>
          </p:cNvPr>
          <p:cNvSpPr>
            <a:spLocks noGrp="1"/>
          </p:cNvSpPr>
          <p:nvPr>
            <p:ph idx="1"/>
          </p:nvPr>
        </p:nvSpPr>
        <p:spPr>
          <a:xfrm>
            <a:off x="676703" y="1602464"/>
            <a:ext cx="10838593" cy="4480560"/>
          </a:xfrm>
        </p:spPr>
        <p:txBody>
          <a:bodyPr>
            <a:normAutofit fontScale="77500" lnSpcReduction="20000"/>
          </a:bodyPr>
          <a:lstStyle/>
          <a:p>
            <a:pPr algn="just"/>
            <a:r>
              <a:rPr lang="it-IT" sz="3400" noProof="0" dirty="0">
                <a:latin typeface="Aptos" panose="020B0004020202020204" pitchFamily="34" charset="0"/>
              </a:rPr>
              <a:t>Oneri/costi, proventi/ricavi nel sistema di scritture CEP proposto dalla riforma </a:t>
            </a:r>
            <a:r>
              <a:rPr lang="it-IT" sz="3400" i="1" noProof="0" dirty="0" err="1">
                <a:latin typeface="Aptos" panose="020B0004020202020204" pitchFamily="34" charset="0"/>
              </a:rPr>
              <a:t>accrual</a:t>
            </a:r>
            <a:r>
              <a:rPr lang="it-IT" sz="3400" noProof="0" dirty="0">
                <a:latin typeface="Aptos" panose="020B0004020202020204" pitchFamily="34" charset="0"/>
              </a:rPr>
              <a:t>  transitano nel Conto economico.</a:t>
            </a:r>
          </a:p>
          <a:p>
            <a:pPr algn="just"/>
            <a:r>
              <a:rPr lang="it-IT" sz="3400" noProof="0" dirty="0">
                <a:latin typeface="Aptos" panose="020B0004020202020204" pitchFamily="34" charset="0"/>
              </a:rPr>
              <a:t>C’è quindi piena coerenza fra logiche e regole di rilevazione contabile e struttura del piano dei conti multidimensionale (conti patrimoniali e conti economici).</a:t>
            </a:r>
          </a:p>
          <a:p>
            <a:pPr algn="just"/>
            <a:r>
              <a:rPr lang="it-IT" sz="3400" u="sng" noProof="0" dirty="0">
                <a:effectLst/>
                <a:latin typeface="Aptos" panose="020B0004020202020204" pitchFamily="34" charset="0"/>
                <a:ea typeface="Times New Roman" panose="02020603050405020304" pitchFamily="18" charset="0"/>
                <a:cs typeface="Times New Roman" panose="02020603050405020304" pitchFamily="18" charset="0"/>
              </a:rPr>
              <a:t>Considerata la </a:t>
            </a:r>
            <a:r>
              <a:rPr lang="it-IT" sz="3400" u="sng" noProof="0" dirty="0">
                <a:latin typeface="Aptos" panose="020B0004020202020204" pitchFamily="34" charset="0"/>
                <a:ea typeface="Times New Roman" panose="02020603050405020304" pitchFamily="18" charset="0"/>
                <a:cs typeface="Times New Roman" panose="02020603050405020304" pitchFamily="18" charset="0"/>
              </a:rPr>
              <a:t>composizione che sempre in una pubblica amministrazione si presenta fra proventi/ricavi e costi/oneri il risultato economico dell’esercizio – se positivo – MAI deve essere denominato «utile di esercizio», ma sempre avanzo economico</a:t>
            </a:r>
            <a:r>
              <a:rPr lang="it-IT" sz="3400" noProof="0" dirty="0">
                <a:latin typeface="Aptos" panose="020B0004020202020204" pitchFamily="34" charset="0"/>
                <a:ea typeface="Times New Roman" panose="02020603050405020304" pitchFamily="18" charset="0"/>
                <a:cs typeface="Times New Roman" panose="02020603050405020304" pitchFamily="18" charset="0"/>
              </a:rPr>
              <a:t>.</a:t>
            </a:r>
          </a:p>
          <a:p>
            <a:pPr algn="just"/>
            <a:r>
              <a:rPr lang="it-IT" sz="3400" noProof="0" dirty="0">
                <a:effectLst/>
                <a:latin typeface="Aptos" panose="020B0004020202020204" pitchFamily="34" charset="0"/>
                <a:ea typeface="Times New Roman" panose="02020603050405020304" pitchFamily="18" charset="0"/>
                <a:cs typeface="Times New Roman" panose="02020603050405020304" pitchFamily="18" charset="0"/>
              </a:rPr>
              <a:t>Il risultato economico dell’esercizio, se positivo, identifica quindi un risparmio che resta reinvestito nel patrimonio pubblico e ne accresce il valore.</a:t>
            </a:r>
          </a:p>
        </p:txBody>
      </p:sp>
      <p:sp>
        <p:nvSpPr>
          <p:cNvPr id="4" name="Segnaposto data 3">
            <a:extLst>
              <a:ext uri="{FF2B5EF4-FFF2-40B4-BE49-F238E27FC236}">
                <a16:creationId xmlns:a16="http://schemas.microsoft.com/office/drawing/2014/main" id="{C6D18FAC-5FEE-D983-C00C-099C429A11D7}"/>
              </a:ext>
            </a:extLst>
          </p:cNvPr>
          <p:cNvSpPr>
            <a:spLocks noGrp="1"/>
          </p:cNvSpPr>
          <p:nvPr>
            <p:ph type="dt" sz="half" idx="10"/>
          </p:nvPr>
        </p:nvSpPr>
        <p:spPr/>
        <p:txBody>
          <a:bodyPr/>
          <a:lstStyle/>
          <a:p>
            <a:fld id="{E8C551C2-DAB6-0049-A085-58D0F3FC7871}" type="datetime1">
              <a:rPr lang="it-IT" noProof="0" smtClean="0"/>
              <a:t>03/04/25</a:t>
            </a:fld>
            <a:endParaRPr lang="it-IT" noProof="0" dirty="0"/>
          </a:p>
        </p:txBody>
      </p:sp>
      <p:sp>
        <p:nvSpPr>
          <p:cNvPr id="5" name="Segnaposto numero diapositiva 4">
            <a:extLst>
              <a:ext uri="{FF2B5EF4-FFF2-40B4-BE49-F238E27FC236}">
                <a16:creationId xmlns:a16="http://schemas.microsoft.com/office/drawing/2014/main" id="{4845B467-9D3E-5701-6A97-34B7151DEAAB}"/>
              </a:ext>
            </a:extLst>
          </p:cNvPr>
          <p:cNvSpPr>
            <a:spLocks noGrp="1"/>
          </p:cNvSpPr>
          <p:nvPr>
            <p:ph type="sldNum" sz="quarter" idx="12"/>
          </p:nvPr>
        </p:nvSpPr>
        <p:spPr/>
        <p:txBody>
          <a:bodyPr/>
          <a:lstStyle/>
          <a:p>
            <a:fld id="{CB832EB9-F384-F044-B3B0-D4C222E261C0}" type="slidenum">
              <a:rPr lang="it-IT" noProof="0" smtClean="0"/>
              <a:t>28</a:t>
            </a:fld>
            <a:endParaRPr lang="it-IT" noProof="0" dirty="0"/>
          </a:p>
        </p:txBody>
      </p:sp>
    </p:spTree>
    <p:extLst>
      <p:ext uri="{BB962C8B-B14F-4D97-AF65-F5344CB8AC3E}">
        <p14:creationId xmlns:p14="http://schemas.microsoft.com/office/powerpoint/2010/main" val="19017767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4">
            <a:extLst>
              <a:ext uri="{FF2B5EF4-FFF2-40B4-BE49-F238E27FC236}">
                <a16:creationId xmlns:a16="http://schemas.microsoft.com/office/drawing/2014/main" id="{DCFD8817-B508-8BD1-CE23-C7312D65E2BB}"/>
              </a:ext>
            </a:extLst>
          </p:cNvPr>
          <p:cNvSpPr txBox="1">
            <a:spLocks/>
          </p:cNvSpPr>
          <p:nvPr/>
        </p:nvSpPr>
        <p:spPr>
          <a:xfrm>
            <a:off x="1491343" y="3091543"/>
            <a:ext cx="9500971" cy="1051400"/>
          </a:xfrm>
          <a:prstGeom prst="rect">
            <a:avLst/>
          </a:prstGeom>
          <a:ln w="28575">
            <a:solidFill>
              <a:srgbClr val="FFC000"/>
            </a:solidFill>
          </a:ln>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Font typeface="Arial" panose="020B0604020202020204" pitchFamily="34" charset="0"/>
              <a:buNone/>
            </a:pPr>
            <a:r>
              <a:rPr lang="it-IT" sz="3600" b="1" noProof="0" dirty="0">
                <a:solidFill>
                  <a:srgbClr val="7030A0"/>
                </a:solidFill>
              </a:rPr>
              <a:t>I principali contenuti degli ITAS</a:t>
            </a:r>
          </a:p>
        </p:txBody>
      </p:sp>
    </p:spTree>
    <p:extLst>
      <p:ext uri="{BB962C8B-B14F-4D97-AF65-F5344CB8AC3E}">
        <p14:creationId xmlns:p14="http://schemas.microsoft.com/office/powerpoint/2010/main" val="11249970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Facciata di muri blu con fori">
            <a:extLst>
              <a:ext uri="{FF2B5EF4-FFF2-40B4-BE49-F238E27FC236}">
                <a16:creationId xmlns:a16="http://schemas.microsoft.com/office/drawing/2014/main" id="{0FA39416-B474-BD94-E176-991C7F205CD0}"/>
              </a:ext>
            </a:extLst>
          </p:cNvPr>
          <p:cNvPicPr>
            <a:picLocks noChangeAspect="1"/>
          </p:cNvPicPr>
          <p:nvPr/>
        </p:nvPicPr>
        <p:blipFill>
          <a:blip r:embed="rId2"/>
          <a:srcRect t="7965" b="17035"/>
          <a:stretch/>
        </p:blipFill>
        <p:spPr>
          <a:xfrm>
            <a:off x="20" y="10"/>
            <a:ext cx="12191980" cy="6857990"/>
          </a:xfrm>
          <a:prstGeom prst="rect">
            <a:avLst/>
          </a:prstGeom>
        </p:spPr>
      </p:pic>
      <p:sp>
        <p:nvSpPr>
          <p:cNvPr id="4" name="Segnaposto contenuto 4">
            <a:extLst>
              <a:ext uri="{FF2B5EF4-FFF2-40B4-BE49-F238E27FC236}">
                <a16:creationId xmlns:a16="http://schemas.microsoft.com/office/drawing/2014/main" id="{B9531CA9-D72E-D189-444E-6F38AD8141AF}"/>
              </a:ext>
            </a:extLst>
          </p:cNvPr>
          <p:cNvSpPr txBox="1">
            <a:spLocks/>
          </p:cNvSpPr>
          <p:nvPr/>
        </p:nvSpPr>
        <p:spPr>
          <a:xfrm>
            <a:off x="441035" y="1424475"/>
            <a:ext cx="3424383" cy="2543448"/>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0000"/>
              </a:lnSpc>
              <a:spcBef>
                <a:spcPct val="0"/>
              </a:spcBef>
              <a:spcAft>
                <a:spcPts val="600"/>
              </a:spcAft>
              <a:buNone/>
            </a:pPr>
            <a:r>
              <a:rPr lang="it-IT" sz="3200" b="1" noProof="0" dirty="0">
                <a:latin typeface="+mj-lt"/>
                <a:ea typeface="+mj-ea"/>
                <a:cs typeface="+mj-cs"/>
              </a:rPr>
              <a:t>Il Quadro concettuale</a:t>
            </a:r>
          </a:p>
        </p:txBody>
      </p:sp>
    </p:spTree>
    <p:extLst>
      <p:ext uri="{BB962C8B-B14F-4D97-AF65-F5344CB8AC3E}">
        <p14:creationId xmlns:p14="http://schemas.microsoft.com/office/powerpoint/2010/main" val="27914109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4DA2500F-945D-3757-C060-C70BF47FB18B}"/>
              </a:ext>
            </a:extLst>
          </p:cNvPr>
          <p:cNvSpPr>
            <a:spLocks noGrp="1"/>
          </p:cNvSpPr>
          <p:nvPr>
            <p:ph type="sldNum" sz="quarter" idx="12"/>
          </p:nvPr>
        </p:nvSpPr>
        <p:spPr>
          <a:xfrm>
            <a:off x="11704319" y="6455664"/>
            <a:ext cx="448056" cy="365125"/>
          </a:xfrm>
        </p:spPr>
        <p:txBody>
          <a:bodyPr vert="horz" lIns="91440" tIns="45720" rIns="91440" bIns="45720" rtlCol="0" anchor="ctr">
            <a:normAutofit fontScale="92500"/>
          </a:bodyPr>
          <a:lstStyle/>
          <a:p>
            <a:pPr>
              <a:spcAft>
                <a:spcPts val="600"/>
              </a:spcAft>
            </a:pPr>
            <a:fld id="{22CFE243-F533-4DDB-9942-1DD349052A3C}" type="slidenum">
              <a:rPr lang="it-IT" sz="1100" noProof="0" smtClean="0">
                <a:solidFill>
                  <a:schemeClr val="tx1">
                    <a:lumMod val="50000"/>
                    <a:lumOff val="50000"/>
                  </a:schemeClr>
                </a:solidFill>
              </a:rPr>
              <a:pPr>
                <a:spcAft>
                  <a:spcPts val="600"/>
                </a:spcAft>
              </a:pPr>
              <a:t>30</a:t>
            </a:fld>
            <a:endParaRPr lang="it-IT" sz="1100" noProof="0" dirty="0">
              <a:solidFill>
                <a:schemeClr val="tx1">
                  <a:lumMod val="50000"/>
                  <a:lumOff val="50000"/>
                </a:schemeClr>
              </a:solidFill>
            </a:endParaRPr>
          </a:p>
        </p:txBody>
      </p:sp>
      <p:graphicFrame>
        <p:nvGraphicFramePr>
          <p:cNvPr id="3" name="object 2">
            <a:extLst>
              <a:ext uri="{FF2B5EF4-FFF2-40B4-BE49-F238E27FC236}">
                <a16:creationId xmlns:a16="http://schemas.microsoft.com/office/drawing/2014/main" id="{6837A538-CB5A-3182-B935-2225430E8128}"/>
              </a:ext>
            </a:extLst>
          </p:cNvPr>
          <p:cNvGraphicFramePr>
            <a:graphicFrameLocks noGrp="1"/>
          </p:cNvGraphicFramePr>
          <p:nvPr>
            <p:extLst>
              <p:ext uri="{D42A27DB-BD31-4B8C-83A1-F6EECF244321}">
                <p14:modId xmlns:p14="http://schemas.microsoft.com/office/powerpoint/2010/main" val="381766181"/>
              </p:ext>
            </p:extLst>
          </p:nvPr>
        </p:nvGraphicFramePr>
        <p:xfrm>
          <a:off x="256849" y="91168"/>
          <a:ext cx="11065861" cy="6675663"/>
        </p:xfrm>
        <a:graphic>
          <a:graphicData uri="http://schemas.openxmlformats.org/drawingml/2006/table">
            <a:tbl>
              <a:tblPr firstRow="1" bandRow="1">
                <a:solidFill>
                  <a:schemeClr val="bg1"/>
                </a:solidFill>
                <a:tableStyleId>{2D5ABB26-0587-4C30-8999-92F81FD0307C}</a:tableStyleId>
              </a:tblPr>
              <a:tblGrid>
                <a:gridCol w="519372">
                  <a:extLst>
                    <a:ext uri="{9D8B030D-6E8A-4147-A177-3AD203B41FA5}">
                      <a16:colId xmlns:a16="http://schemas.microsoft.com/office/drawing/2014/main" val="20000"/>
                    </a:ext>
                  </a:extLst>
                </a:gridCol>
                <a:gridCol w="8706189">
                  <a:extLst>
                    <a:ext uri="{9D8B030D-6E8A-4147-A177-3AD203B41FA5}">
                      <a16:colId xmlns:a16="http://schemas.microsoft.com/office/drawing/2014/main" val="20001"/>
                    </a:ext>
                  </a:extLst>
                </a:gridCol>
                <a:gridCol w="1840300">
                  <a:extLst>
                    <a:ext uri="{9D8B030D-6E8A-4147-A177-3AD203B41FA5}">
                      <a16:colId xmlns:a16="http://schemas.microsoft.com/office/drawing/2014/main" val="20002"/>
                    </a:ext>
                  </a:extLst>
                </a:gridCol>
              </a:tblGrid>
              <a:tr h="328035">
                <a:tc gridSpan="2">
                  <a:txBody>
                    <a:bodyPr/>
                    <a:lstStyle/>
                    <a:p>
                      <a:pPr algn="ctr">
                        <a:lnSpc>
                          <a:spcPct val="100000"/>
                        </a:lnSpc>
                        <a:spcBef>
                          <a:spcPts val="375"/>
                        </a:spcBef>
                      </a:pPr>
                      <a:r>
                        <a:rPr lang="it-IT" sz="900" b="0" cap="none" spc="0" noProof="0" dirty="0">
                          <a:solidFill>
                            <a:schemeClr val="bg1"/>
                          </a:solidFill>
                          <a:latin typeface="Tahoma"/>
                          <a:cs typeface="Tahoma"/>
                        </a:rPr>
                        <a:t>ITAS</a:t>
                      </a:r>
                    </a:p>
                  </a:txBody>
                  <a:tcPr marL="77523" marR="0" marT="59633" marB="59633" anchor="ctr">
                    <a:lnL w="19050" cap="flat" cmpd="sng" algn="ctr">
                      <a:solidFill>
                        <a:schemeClr val="tx1"/>
                      </a:solidFill>
                      <a:prstDash val="solid"/>
                    </a:lnL>
                    <a:lnR w="12700" cmpd="sng">
                      <a:noFill/>
                    </a:lnR>
                    <a:lnT w="19050" cap="flat" cmpd="sng" algn="ctr">
                      <a:solidFill>
                        <a:schemeClr val="tx1"/>
                      </a:solidFill>
                      <a:prstDash val="solid"/>
                    </a:lnT>
                    <a:lnB w="38100" cmpd="sng">
                      <a:noFill/>
                    </a:lnB>
                    <a:solidFill>
                      <a:schemeClr val="tx1"/>
                    </a:solidFill>
                  </a:tcPr>
                </a:tc>
                <a:tc hMerge="1">
                  <a:txBody>
                    <a:bodyPr/>
                    <a:lstStyle/>
                    <a:p>
                      <a:endParaRPr/>
                    </a:p>
                  </a:txBody>
                  <a:tcPr marL="0" marR="0" marT="0" marB="0"/>
                </a:tc>
                <a:tc>
                  <a:txBody>
                    <a:bodyPr/>
                    <a:lstStyle/>
                    <a:p>
                      <a:pPr marL="412750">
                        <a:lnSpc>
                          <a:spcPct val="100000"/>
                        </a:lnSpc>
                        <a:spcBef>
                          <a:spcPts val="375"/>
                        </a:spcBef>
                      </a:pPr>
                      <a:r>
                        <a:rPr lang="it-IT" sz="900" b="0" cap="none" spc="0" noProof="0" dirty="0">
                          <a:solidFill>
                            <a:schemeClr val="bg1"/>
                          </a:solidFill>
                          <a:latin typeface="Tahoma"/>
                          <a:cs typeface="Tahoma"/>
                        </a:rPr>
                        <a:t>IPSAS/EPSAS</a:t>
                      </a:r>
                    </a:p>
                  </a:txBody>
                  <a:tcPr marL="77523" marR="0" marT="59633" marB="59633" anchor="ctr">
                    <a:lnL w="12700" cmpd="sng">
                      <a:noFill/>
                    </a:lnL>
                    <a:lnR w="12700" cmpd="sng">
                      <a:noFill/>
                    </a:lnR>
                    <a:lnT w="19050" cap="flat" cmpd="sng" algn="ctr">
                      <a:solidFill>
                        <a:schemeClr val="tx1"/>
                      </a:solidFill>
                      <a:prstDash val="solid"/>
                    </a:lnT>
                    <a:lnB w="38100" cmpd="sng">
                      <a:noFill/>
                    </a:lnB>
                    <a:solidFill>
                      <a:schemeClr val="tx1"/>
                    </a:solidFill>
                  </a:tcPr>
                </a:tc>
                <a:extLst>
                  <a:ext uri="{0D108BD9-81ED-4DB2-BD59-A6C34878D82A}">
                    <a16:rowId xmlns:a16="http://schemas.microsoft.com/office/drawing/2014/main" val="10000"/>
                  </a:ext>
                </a:extLst>
              </a:tr>
              <a:tr h="317018">
                <a:tc>
                  <a:txBody>
                    <a:bodyPr/>
                    <a:lstStyle/>
                    <a:p>
                      <a:pPr algn="ctr">
                        <a:lnSpc>
                          <a:spcPct val="100000"/>
                        </a:lnSpc>
                        <a:spcBef>
                          <a:spcPts val="459"/>
                        </a:spcBef>
                      </a:pPr>
                      <a:r>
                        <a:rPr lang="it-IT" sz="1200" b="1" cap="none" spc="0" noProof="0" dirty="0">
                          <a:solidFill>
                            <a:schemeClr val="tx1"/>
                          </a:solidFill>
                          <a:latin typeface="Tahoma"/>
                          <a:cs typeface="Tahoma"/>
                        </a:rPr>
                        <a:t>CF</a:t>
                      </a:r>
                      <a:endParaRPr lang="it-IT" sz="1200" cap="none" spc="0" noProof="0" dirty="0">
                        <a:solidFill>
                          <a:schemeClr val="tx1"/>
                        </a:solidFill>
                        <a:latin typeface="Tahoma"/>
                        <a:cs typeface="Tahoma"/>
                      </a:endParaRPr>
                    </a:p>
                  </a:txBody>
                  <a:tcPr marL="77523" marR="0" marT="59633" marB="59633">
                    <a:lnL w="19050" cap="flat" cmpd="sng" algn="ctr">
                      <a:solidFill>
                        <a:schemeClr val="tx1"/>
                      </a:solidFill>
                      <a:prstDash val="solid"/>
                    </a:lnL>
                    <a:lnR w="6350" cap="flat" cmpd="sng" algn="ctr">
                      <a:solidFill>
                        <a:schemeClr val="tx1">
                          <a:lumMod val="50000"/>
                          <a:lumOff val="50000"/>
                        </a:schemeClr>
                      </a:solidFill>
                      <a:prstDash val="solid"/>
                    </a:lnR>
                    <a:lnT w="38100" cmpd="sng">
                      <a:noFill/>
                    </a:lnT>
                    <a:lnB w="6350" cap="flat" cmpd="sng" algn="ctr">
                      <a:solidFill>
                        <a:schemeClr val="tx1">
                          <a:lumMod val="50000"/>
                          <a:lumOff val="50000"/>
                        </a:schemeClr>
                      </a:solidFill>
                      <a:prstDash val="solid"/>
                    </a:lnB>
                    <a:noFill/>
                  </a:tcPr>
                </a:tc>
                <a:tc>
                  <a:txBody>
                    <a:bodyPr/>
                    <a:lstStyle/>
                    <a:p>
                      <a:pPr marL="48895">
                        <a:lnSpc>
                          <a:spcPct val="100000"/>
                        </a:lnSpc>
                        <a:spcBef>
                          <a:spcPts val="420"/>
                        </a:spcBef>
                      </a:pPr>
                      <a:r>
                        <a:rPr lang="it-IT" sz="1200" b="1" cap="none" spc="0" noProof="0" dirty="0">
                          <a:solidFill>
                            <a:schemeClr val="tx1"/>
                          </a:solidFill>
                          <a:latin typeface="Tahoma"/>
                          <a:cs typeface="Tahoma"/>
                        </a:rPr>
                        <a:t>Quadro Concettuale</a:t>
                      </a:r>
                      <a:endParaRPr lang="it-IT" sz="1200" cap="none" spc="0" noProof="0" dirty="0">
                        <a:solidFill>
                          <a:schemeClr val="tx1"/>
                        </a:solidFill>
                        <a:latin typeface="Tahoma"/>
                        <a:cs typeface="Tahoma"/>
                      </a:endParaRPr>
                    </a:p>
                  </a:txBody>
                  <a:tcPr marL="77523" marR="0" marT="59633" marB="59633">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38100" cmpd="sng">
                      <a:noFill/>
                    </a:lnT>
                    <a:lnB w="6350" cap="flat" cmpd="sng" algn="ctr">
                      <a:solidFill>
                        <a:schemeClr val="tx1">
                          <a:lumMod val="50000"/>
                          <a:lumOff val="50000"/>
                        </a:schemeClr>
                      </a:solidFill>
                      <a:prstDash val="solid"/>
                    </a:lnB>
                    <a:noFill/>
                  </a:tcPr>
                </a:tc>
                <a:tc>
                  <a:txBody>
                    <a:bodyPr/>
                    <a:lstStyle/>
                    <a:p>
                      <a:pPr marL="28575">
                        <a:lnSpc>
                          <a:spcPct val="100000"/>
                        </a:lnSpc>
                        <a:spcBef>
                          <a:spcPts val="175"/>
                        </a:spcBef>
                      </a:pPr>
                      <a:r>
                        <a:rPr lang="it-IT" sz="1000" cap="none" spc="0" noProof="0" dirty="0">
                          <a:solidFill>
                            <a:schemeClr val="tx1"/>
                          </a:solidFill>
                          <a:latin typeface="Tahoma"/>
                          <a:cs typeface="Tahoma"/>
                        </a:rPr>
                        <a:t>EPSAS CF - IPSAS CF</a:t>
                      </a:r>
                    </a:p>
                  </a:txBody>
                  <a:tcPr marL="77523" marR="0" marT="59633" marB="59633">
                    <a:lnL w="6350" cap="flat" cmpd="sng" algn="ctr">
                      <a:solidFill>
                        <a:schemeClr val="tx1">
                          <a:lumMod val="50000"/>
                          <a:lumOff val="50000"/>
                        </a:schemeClr>
                      </a:solidFill>
                      <a:prstDash val="solid"/>
                    </a:lnL>
                    <a:lnR w="19050" cap="flat" cmpd="sng" algn="ctr">
                      <a:solidFill>
                        <a:schemeClr val="tx1"/>
                      </a:solidFill>
                      <a:prstDash val="solid"/>
                    </a:lnR>
                    <a:lnT w="38100" cmpd="sng">
                      <a:noFill/>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10001"/>
                  </a:ext>
                </a:extLst>
              </a:tr>
              <a:tr h="317018">
                <a:tc>
                  <a:txBody>
                    <a:bodyPr/>
                    <a:lstStyle/>
                    <a:p>
                      <a:pPr algn="ctr">
                        <a:lnSpc>
                          <a:spcPct val="100000"/>
                        </a:lnSpc>
                        <a:spcBef>
                          <a:spcPts val="459"/>
                        </a:spcBef>
                      </a:pPr>
                      <a:r>
                        <a:rPr lang="it-IT" sz="1200" b="1" cap="none" spc="0" noProof="0" dirty="0">
                          <a:solidFill>
                            <a:schemeClr val="tx1"/>
                          </a:solidFill>
                          <a:latin typeface="Tahoma"/>
                          <a:cs typeface="Tahoma"/>
                        </a:rPr>
                        <a:t>1</a:t>
                      </a:r>
                      <a:endParaRPr lang="it-IT" sz="1200" cap="none" spc="0" noProof="0" dirty="0">
                        <a:solidFill>
                          <a:schemeClr val="tx1"/>
                        </a:solidFill>
                        <a:latin typeface="Tahoma"/>
                        <a:cs typeface="Tahoma"/>
                      </a:endParaRPr>
                    </a:p>
                  </a:txBody>
                  <a:tcPr marL="77523" marR="0" marT="59633" marB="59633">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marL="48895">
                        <a:lnSpc>
                          <a:spcPct val="100000"/>
                        </a:lnSpc>
                        <a:spcBef>
                          <a:spcPts val="420"/>
                        </a:spcBef>
                      </a:pPr>
                      <a:r>
                        <a:rPr lang="it-IT" sz="1200" b="1" cap="none" spc="0" noProof="0" dirty="0">
                          <a:solidFill>
                            <a:schemeClr val="tx1"/>
                          </a:solidFill>
                          <a:latin typeface="Tahoma"/>
                          <a:cs typeface="Tahoma"/>
                        </a:rPr>
                        <a:t>Composizione e schemi del bilancio d'esercizio</a:t>
                      </a:r>
                      <a:endParaRPr lang="it-IT" sz="1200" cap="none" spc="0" noProof="0" dirty="0">
                        <a:solidFill>
                          <a:schemeClr val="tx1"/>
                        </a:solidFill>
                        <a:latin typeface="Tahoma"/>
                        <a:cs typeface="Tahoma"/>
                      </a:endParaRPr>
                    </a:p>
                  </a:txBody>
                  <a:tcPr marL="77523" marR="0" marT="59633" marB="59633">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marL="28575">
                        <a:lnSpc>
                          <a:spcPct val="100000"/>
                        </a:lnSpc>
                        <a:spcBef>
                          <a:spcPts val="175"/>
                        </a:spcBef>
                      </a:pPr>
                      <a:r>
                        <a:rPr lang="it-IT" sz="1000" cap="none" spc="0" noProof="0" dirty="0">
                          <a:solidFill>
                            <a:schemeClr val="tx1"/>
                          </a:solidFill>
                          <a:latin typeface="Tahoma"/>
                          <a:cs typeface="Tahoma"/>
                        </a:rPr>
                        <a:t>IPSAS 1-2-24-20-18</a:t>
                      </a:r>
                    </a:p>
                  </a:txBody>
                  <a:tcPr marL="77523" marR="0" marT="59633" marB="59633">
                    <a:lnL w="6350" cap="flat" cmpd="sng" algn="ctr">
                      <a:solidFill>
                        <a:schemeClr val="tx1">
                          <a:lumMod val="50000"/>
                          <a:lumOff val="50000"/>
                        </a:schemeClr>
                      </a:solidFill>
                      <a:prstDash val="solid"/>
                    </a:lnL>
                    <a:lnR w="12700" cmpd="sng">
                      <a:no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10002"/>
                  </a:ext>
                </a:extLst>
              </a:tr>
              <a:tr h="473296">
                <a:tc>
                  <a:txBody>
                    <a:bodyPr/>
                    <a:lstStyle/>
                    <a:p>
                      <a:pPr algn="ctr">
                        <a:lnSpc>
                          <a:spcPct val="100000"/>
                        </a:lnSpc>
                        <a:spcBef>
                          <a:spcPts val="660"/>
                        </a:spcBef>
                      </a:pPr>
                      <a:r>
                        <a:rPr lang="it-IT" sz="1200" b="1" cap="none" spc="0" noProof="0" dirty="0">
                          <a:solidFill>
                            <a:schemeClr val="tx1"/>
                          </a:solidFill>
                          <a:latin typeface="Tahoma"/>
                          <a:cs typeface="Tahoma"/>
                        </a:rPr>
                        <a:t>2</a:t>
                      </a:r>
                      <a:endParaRPr lang="it-IT" sz="1200" cap="none" spc="0" noProof="0" dirty="0">
                        <a:solidFill>
                          <a:schemeClr val="tx1"/>
                        </a:solidFill>
                        <a:latin typeface="Tahoma"/>
                        <a:cs typeface="Tahoma"/>
                      </a:endParaRPr>
                    </a:p>
                  </a:txBody>
                  <a:tcPr marL="77523" marR="0" marT="59633" marB="59633">
                    <a:lnL w="19050" cap="flat" cmpd="sng" algn="ctr">
                      <a:solidFill>
                        <a:schemeClr val="tx1"/>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marL="48895">
                        <a:lnSpc>
                          <a:spcPct val="100000"/>
                        </a:lnSpc>
                        <a:spcBef>
                          <a:spcPts val="620"/>
                        </a:spcBef>
                      </a:pPr>
                      <a:r>
                        <a:rPr lang="it-IT" sz="1200" b="1" cap="none" spc="0" noProof="0" dirty="0">
                          <a:solidFill>
                            <a:schemeClr val="tx1"/>
                          </a:solidFill>
                          <a:latin typeface="Tahoma"/>
                          <a:cs typeface="Tahoma"/>
                        </a:rPr>
                        <a:t>Politiche contabili, cambiamenti di stime contabili e correzione di errori, eventi successivi alla chiusura dell'esercizio</a:t>
                      </a:r>
                      <a:endParaRPr lang="it-IT" sz="1200" cap="none" spc="0" noProof="0" dirty="0">
                        <a:solidFill>
                          <a:schemeClr val="tx1"/>
                        </a:solidFill>
                        <a:latin typeface="Tahoma"/>
                        <a:cs typeface="Tahoma"/>
                      </a:endParaRPr>
                    </a:p>
                  </a:txBody>
                  <a:tcPr marL="77523" marR="0" marT="59633" marB="59633">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marL="28575">
                        <a:lnSpc>
                          <a:spcPct val="100000"/>
                        </a:lnSpc>
                        <a:spcBef>
                          <a:spcPts val="375"/>
                        </a:spcBef>
                      </a:pPr>
                      <a:r>
                        <a:rPr lang="it-IT" sz="1000" cap="none" spc="0" noProof="0" dirty="0">
                          <a:solidFill>
                            <a:schemeClr val="tx1"/>
                          </a:solidFill>
                          <a:latin typeface="Tahoma"/>
                          <a:cs typeface="Tahoma"/>
                        </a:rPr>
                        <a:t>IPSAS 3-14</a:t>
                      </a:r>
                    </a:p>
                  </a:txBody>
                  <a:tcPr marL="77523" marR="0" marT="59633" marB="59633">
                    <a:lnL w="6350" cap="flat" cmpd="sng" algn="ctr">
                      <a:solidFill>
                        <a:schemeClr val="tx1">
                          <a:lumMod val="50000"/>
                          <a:lumOff val="50000"/>
                        </a:schemeClr>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10003"/>
                  </a:ext>
                </a:extLst>
              </a:tr>
              <a:tr h="317018">
                <a:tc>
                  <a:txBody>
                    <a:bodyPr/>
                    <a:lstStyle/>
                    <a:p>
                      <a:pPr algn="ctr">
                        <a:lnSpc>
                          <a:spcPct val="100000"/>
                        </a:lnSpc>
                        <a:spcBef>
                          <a:spcPts val="459"/>
                        </a:spcBef>
                      </a:pPr>
                      <a:r>
                        <a:rPr lang="it-IT" sz="1200" b="1" cap="none" spc="0" noProof="0" dirty="0">
                          <a:solidFill>
                            <a:schemeClr val="tx1"/>
                          </a:solidFill>
                          <a:latin typeface="Tahoma"/>
                          <a:cs typeface="Tahoma"/>
                        </a:rPr>
                        <a:t>3</a:t>
                      </a:r>
                      <a:endParaRPr lang="it-IT" sz="1200" cap="none" spc="0" noProof="0" dirty="0">
                        <a:solidFill>
                          <a:schemeClr val="tx1"/>
                        </a:solidFill>
                        <a:latin typeface="Tahoma"/>
                        <a:cs typeface="Tahoma"/>
                      </a:endParaRPr>
                    </a:p>
                  </a:txBody>
                  <a:tcPr marL="77523" marR="0" marT="59633" marB="59633">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marL="48895">
                        <a:lnSpc>
                          <a:spcPct val="100000"/>
                        </a:lnSpc>
                        <a:spcBef>
                          <a:spcPts val="420"/>
                        </a:spcBef>
                      </a:pPr>
                      <a:r>
                        <a:rPr lang="it-IT" sz="1200" b="1" cap="none" spc="0" noProof="0" dirty="0">
                          <a:solidFill>
                            <a:schemeClr val="tx1"/>
                          </a:solidFill>
                          <a:latin typeface="Tahoma"/>
                          <a:cs typeface="Tahoma"/>
                        </a:rPr>
                        <a:t>Operazioni, attività e passività in valuta estera</a:t>
                      </a:r>
                      <a:endParaRPr lang="it-IT" sz="1200" cap="none" spc="0" noProof="0" dirty="0">
                        <a:solidFill>
                          <a:schemeClr val="tx1"/>
                        </a:solidFill>
                        <a:latin typeface="Tahoma"/>
                        <a:cs typeface="Tahoma"/>
                      </a:endParaRPr>
                    </a:p>
                  </a:txBody>
                  <a:tcPr marL="77523" marR="0" marT="59633" marB="59633">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marL="28575">
                        <a:lnSpc>
                          <a:spcPct val="100000"/>
                        </a:lnSpc>
                        <a:spcBef>
                          <a:spcPts val="175"/>
                        </a:spcBef>
                      </a:pPr>
                      <a:r>
                        <a:rPr lang="it-IT" sz="1000" cap="none" spc="0" noProof="0" dirty="0">
                          <a:solidFill>
                            <a:schemeClr val="tx1"/>
                          </a:solidFill>
                          <a:latin typeface="Tahoma"/>
                          <a:cs typeface="Tahoma"/>
                        </a:rPr>
                        <a:t>IPSAS 4</a:t>
                      </a:r>
                    </a:p>
                  </a:txBody>
                  <a:tcPr marL="77523" marR="0" marT="59633" marB="59633">
                    <a:lnL w="6350" cap="flat" cmpd="sng" algn="ctr">
                      <a:solidFill>
                        <a:schemeClr val="tx1">
                          <a:lumMod val="50000"/>
                          <a:lumOff val="50000"/>
                        </a:schemeClr>
                      </a:solidFill>
                      <a:prstDash val="solid"/>
                    </a:lnL>
                    <a:lnR w="12700" cmpd="sng">
                      <a:no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10004"/>
                  </a:ext>
                </a:extLst>
              </a:tr>
              <a:tr h="317018">
                <a:tc>
                  <a:txBody>
                    <a:bodyPr/>
                    <a:lstStyle/>
                    <a:p>
                      <a:pPr algn="ctr">
                        <a:lnSpc>
                          <a:spcPct val="100000"/>
                        </a:lnSpc>
                        <a:spcBef>
                          <a:spcPts val="459"/>
                        </a:spcBef>
                      </a:pPr>
                      <a:r>
                        <a:rPr lang="it-IT" sz="1200" b="1" cap="none" spc="0" noProof="0" dirty="0">
                          <a:solidFill>
                            <a:schemeClr val="tx1"/>
                          </a:solidFill>
                          <a:latin typeface="Tahoma"/>
                          <a:cs typeface="Tahoma"/>
                        </a:rPr>
                        <a:t>4</a:t>
                      </a:r>
                      <a:endParaRPr lang="it-IT" sz="1200" cap="none" spc="0" noProof="0" dirty="0">
                        <a:solidFill>
                          <a:schemeClr val="tx1"/>
                        </a:solidFill>
                        <a:latin typeface="Tahoma"/>
                        <a:cs typeface="Tahoma"/>
                      </a:endParaRPr>
                    </a:p>
                  </a:txBody>
                  <a:tcPr marL="77523" marR="0" marT="59633" marB="59633">
                    <a:lnL w="19050" cap="flat" cmpd="sng" algn="ctr">
                      <a:solidFill>
                        <a:schemeClr val="tx1"/>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marL="48895">
                        <a:lnSpc>
                          <a:spcPct val="100000"/>
                        </a:lnSpc>
                        <a:spcBef>
                          <a:spcPts val="420"/>
                        </a:spcBef>
                      </a:pPr>
                      <a:r>
                        <a:rPr lang="it-IT" sz="1200" b="1" cap="none" spc="0" noProof="0" dirty="0">
                          <a:solidFill>
                            <a:schemeClr val="tx1"/>
                          </a:solidFill>
                          <a:latin typeface="Tahoma"/>
                          <a:cs typeface="Tahoma"/>
                        </a:rPr>
                        <a:t>Immobilizzazioni materiali</a:t>
                      </a:r>
                      <a:endParaRPr lang="it-IT" sz="1200" cap="none" spc="0" noProof="0" dirty="0">
                        <a:solidFill>
                          <a:schemeClr val="tx1"/>
                        </a:solidFill>
                        <a:latin typeface="Tahoma"/>
                        <a:cs typeface="Tahoma"/>
                      </a:endParaRPr>
                    </a:p>
                  </a:txBody>
                  <a:tcPr marL="77523" marR="0" marT="59633" marB="59633">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marL="28575">
                        <a:lnSpc>
                          <a:spcPct val="100000"/>
                        </a:lnSpc>
                        <a:spcBef>
                          <a:spcPts val="175"/>
                        </a:spcBef>
                      </a:pPr>
                      <a:r>
                        <a:rPr lang="it-IT" sz="1000" cap="none" spc="0" noProof="0" dirty="0">
                          <a:solidFill>
                            <a:schemeClr val="tx1"/>
                          </a:solidFill>
                          <a:latin typeface="Tahoma"/>
                          <a:cs typeface="Tahoma"/>
                        </a:rPr>
                        <a:t>IPSAS 16-17-5-27</a:t>
                      </a:r>
                    </a:p>
                  </a:txBody>
                  <a:tcPr marL="77523" marR="0" marT="59633" marB="59633">
                    <a:lnL w="6350" cap="flat" cmpd="sng" algn="ctr">
                      <a:solidFill>
                        <a:schemeClr val="tx1">
                          <a:lumMod val="50000"/>
                          <a:lumOff val="50000"/>
                        </a:schemeClr>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10005"/>
                  </a:ext>
                </a:extLst>
              </a:tr>
              <a:tr h="317018">
                <a:tc>
                  <a:txBody>
                    <a:bodyPr/>
                    <a:lstStyle/>
                    <a:p>
                      <a:pPr algn="ctr">
                        <a:lnSpc>
                          <a:spcPct val="100000"/>
                        </a:lnSpc>
                        <a:spcBef>
                          <a:spcPts val="459"/>
                        </a:spcBef>
                      </a:pPr>
                      <a:r>
                        <a:rPr lang="it-IT" sz="1200" b="1" cap="none" spc="0" noProof="0" dirty="0">
                          <a:solidFill>
                            <a:schemeClr val="tx1"/>
                          </a:solidFill>
                          <a:latin typeface="Tahoma"/>
                          <a:cs typeface="Tahoma"/>
                        </a:rPr>
                        <a:t>5</a:t>
                      </a:r>
                      <a:endParaRPr lang="it-IT" sz="1200" cap="none" spc="0" noProof="0" dirty="0">
                        <a:solidFill>
                          <a:schemeClr val="tx1"/>
                        </a:solidFill>
                        <a:latin typeface="Tahoma"/>
                        <a:cs typeface="Tahoma"/>
                      </a:endParaRPr>
                    </a:p>
                  </a:txBody>
                  <a:tcPr marL="77523" marR="0" marT="59633" marB="59633">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marL="48895">
                        <a:lnSpc>
                          <a:spcPct val="100000"/>
                        </a:lnSpc>
                        <a:spcBef>
                          <a:spcPts val="420"/>
                        </a:spcBef>
                      </a:pPr>
                      <a:r>
                        <a:rPr lang="it-IT" sz="1200" b="1" cap="none" spc="0" noProof="0" dirty="0">
                          <a:solidFill>
                            <a:schemeClr val="tx1"/>
                          </a:solidFill>
                          <a:latin typeface="Tahoma"/>
                          <a:cs typeface="Tahoma"/>
                        </a:rPr>
                        <a:t>Immobilizzazioni immateriali</a:t>
                      </a:r>
                      <a:endParaRPr lang="it-IT" sz="1200" cap="none" spc="0" noProof="0" dirty="0">
                        <a:solidFill>
                          <a:schemeClr val="tx1"/>
                        </a:solidFill>
                        <a:latin typeface="Tahoma"/>
                        <a:cs typeface="Tahoma"/>
                      </a:endParaRPr>
                    </a:p>
                  </a:txBody>
                  <a:tcPr marL="77523" marR="0" marT="59633" marB="59633">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marL="28575">
                        <a:lnSpc>
                          <a:spcPct val="100000"/>
                        </a:lnSpc>
                        <a:spcBef>
                          <a:spcPts val="175"/>
                        </a:spcBef>
                      </a:pPr>
                      <a:r>
                        <a:rPr lang="it-IT" sz="1000" cap="none" spc="0" noProof="0" dirty="0">
                          <a:solidFill>
                            <a:schemeClr val="tx1"/>
                          </a:solidFill>
                          <a:latin typeface="Tahoma"/>
                          <a:cs typeface="Tahoma"/>
                        </a:rPr>
                        <a:t>IPSAS 31-5-27</a:t>
                      </a:r>
                    </a:p>
                  </a:txBody>
                  <a:tcPr marL="77523" marR="0" marT="59633" marB="59633">
                    <a:lnL w="6350" cap="flat" cmpd="sng" algn="ctr">
                      <a:solidFill>
                        <a:schemeClr val="tx1">
                          <a:lumMod val="50000"/>
                          <a:lumOff val="50000"/>
                        </a:schemeClr>
                      </a:solidFill>
                      <a:prstDash val="solid"/>
                    </a:lnL>
                    <a:lnR w="12700" cmpd="sng">
                      <a:no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10006"/>
                  </a:ext>
                </a:extLst>
              </a:tr>
              <a:tr h="317018">
                <a:tc>
                  <a:txBody>
                    <a:bodyPr/>
                    <a:lstStyle/>
                    <a:p>
                      <a:pPr algn="ctr">
                        <a:lnSpc>
                          <a:spcPct val="100000"/>
                        </a:lnSpc>
                        <a:spcBef>
                          <a:spcPts val="459"/>
                        </a:spcBef>
                      </a:pPr>
                      <a:r>
                        <a:rPr lang="it-IT" sz="1200" b="1" cap="none" spc="0" noProof="0" dirty="0">
                          <a:solidFill>
                            <a:schemeClr val="tx1"/>
                          </a:solidFill>
                          <a:latin typeface="Tahoma"/>
                          <a:cs typeface="Tahoma"/>
                        </a:rPr>
                        <a:t>6</a:t>
                      </a:r>
                      <a:endParaRPr lang="it-IT" sz="1200" cap="none" spc="0" noProof="0" dirty="0">
                        <a:solidFill>
                          <a:schemeClr val="tx1"/>
                        </a:solidFill>
                        <a:latin typeface="Tahoma"/>
                        <a:cs typeface="Tahoma"/>
                      </a:endParaRPr>
                    </a:p>
                  </a:txBody>
                  <a:tcPr marL="77523" marR="0" marT="59633" marB="59633">
                    <a:lnL w="19050" cap="flat" cmpd="sng" algn="ctr">
                      <a:solidFill>
                        <a:schemeClr val="tx1"/>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marL="48895">
                        <a:lnSpc>
                          <a:spcPct val="100000"/>
                        </a:lnSpc>
                        <a:spcBef>
                          <a:spcPts val="420"/>
                        </a:spcBef>
                      </a:pPr>
                      <a:r>
                        <a:rPr lang="it-IT" sz="1200" b="1" cap="none" spc="0" noProof="0" dirty="0">
                          <a:solidFill>
                            <a:schemeClr val="tx1"/>
                          </a:solidFill>
                          <a:latin typeface="Tahoma"/>
                          <a:cs typeface="Tahoma"/>
                        </a:rPr>
                        <a:t>Accordi per la gestione di servizi</a:t>
                      </a:r>
                      <a:endParaRPr lang="it-IT" sz="1200" cap="none" spc="0" noProof="0" dirty="0">
                        <a:solidFill>
                          <a:schemeClr val="tx1"/>
                        </a:solidFill>
                        <a:latin typeface="Tahoma"/>
                        <a:cs typeface="Tahoma"/>
                      </a:endParaRPr>
                    </a:p>
                  </a:txBody>
                  <a:tcPr marL="77523" marR="0" marT="59633" marB="59633">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marL="28575">
                        <a:lnSpc>
                          <a:spcPct val="100000"/>
                        </a:lnSpc>
                        <a:spcBef>
                          <a:spcPts val="175"/>
                        </a:spcBef>
                      </a:pPr>
                      <a:r>
                        <a:rPr lang="it-IT" sz="1000" cap="none" spc="0" noProof="0" dirty="0">
                          <a:solidFill>
                            <a:schemeClr val="tx1"/>
                          </a:solidFill>
                          <a:latin typeface="Tahoma"/>
                          <a:cs typeface="Tahoma"/>
                        </a:rPr>
                        <a:t>IPSAS 32</a:t>
                      </a:r>
                    </a:p>
                  </a:txBody>
                  <a:tcPr marL="77523" marR="0" marT="59633" marB="59633">
                    <a:lnL w="6350" cap="flat" cmpd="sng" algn="ctr">
                      <a:solidFill>
                        <a:schemeClr val="tx1">
                          <a:lumMod val="50000"/>
                          <a:lumOff val="50000"/>
                        </a:schemeClr>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10007"/>
                  </a:ext>
                </a:extLst>
              </a:tr>
              <a:tr h="317018">
                <a:tc>
                  <a:txBody>
                    <a:bodyPr/>
                    <a:lstStyle/>
                    <a:p>
                      <a:pPr algn="ctr">
                        <a:lnSpc>
                          <a:spcPct val="100000"/>
                        </a:lnSpc>
                        <a:spcBef>
                          <a:spcPts val="459"/>
                        </a:spcBef>
                      </a:pPr>
                      <a:r>
                        <a:rPr lang="it-IT" sz="1200" b="1" cap="none" spc="0" noProof="0" dirty="0">
                          <a:solidFill>
                            <a:schemeClr val="tx1"/>
                          </a:solidFill>
                          <a:latin typeface="Tahoma"/>
                          <a:cs typeface="Tahoma"/>
                        </a:rPr>
                        <a:t>7</a:t>
                      </a:r>
                      <a:endParaRPr lang="it-IT" sz="1200" cap="none" spc="0" noProof="0" dirty="0">
                        <a:solidFill>
                          <a:schemeClr val="tx1"/>
                        </a:solidFill>
                        <a:latin typeface="Tahoma"/>
                        <a:cs typeface="Tahoma"/>
                      </a:endParaRPr>
                    </a:p>
                  </a:txBody>
                  <a:tcPr marL="77523" marR="0" marT="59633" marB="59633">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marL="48895">
                        <a:lnSpc>
                          <a:spcPct val="100000"/>
                        </a:lnSpc>
                        <a:spcBef>
                          <a:spcPts val="420"/>
                        </a:spcBef>
                      </a:pPr>
                      <a:r>
                        <a:rPr lang="it-IT" sz="1200" b="1" cap="none" spc="0" noProof="0" dirty="0">
                          <a:solidFill>
                            <a:schemeClr val="tx1"/>
                          </a:solidFill>
                          <a:latin typeface="Tahoma"/>
                          <a:cs typeface="Tahoma"/>
                        </a:rPr>
                        <a:t>Locazioni</a:t>
                      </a:r>
                      <a:endParaRPr lang="it-IT" sz="1200" cap="none" spc="0" noProof="0" dirty="0">
                        <a:solidFill>
                          <a:schemeClr val="tx1"/>
                        </a:solidFill>
                        <a:latin typeface="Tahoma"/>
                        <a:cs typeface="Tahoma"/>
                      </a:endParaRPr>
                    </a:p>
                  </a:txBody>
                  <a:tcPr marL="77523" marR="0" marT="59633" marB="59633">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marL="28575">
                        <a:lnSpc>
                          <a:spcPct val="100000"/>
                        </a:lnSpc>
                        <a:spcBef>
                          <a:spcPts val="175"/>
                        </a:spcBef>
                      </a:pPr>
                      <a:r>
                        <a:rPr lang="it-IT" sz="1000" cap="none" spc="0" noProof="0" dirty="0">
                          <a:solidFill>
                            <a:schemeClr val="tx1"/>
                          </a:solidFill>
                          <a:latin typeface="Tahoma"/>
                          <a:cs typeface="Tahoma"/>
                        </a:rPr>
                        <a:t>IPSAS 13</a:t>
                      </a:r>
                    </a:p>
                  </a:txBody>
                  <a:tcPr marL="77523" marR="0" marT="59633" marB="59633">
                    <a:lnL w="6350" cap="flat" cmpd="sng" algn="ctr">
                      <a:solidFill>
                        <a:schemeClr val="tx1">
                          <a:lumMod val="50000"/>
                          <a:lumOff val="50000"/>
                        </a:schemeClr>
                      </a:solidFill>
                      <a:prstDash val="solid"/>
                    </a:lnL>
                    <a:lnR w="12700" cmpd="sng">
                      <a:no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10008"/>
                  </a:ext>
                </a:extLst>
              </a:tr>
              <a:tr h="317018">
                <a:tc>
                  <a:txBody>
                    <a:bodyPr/>
                    <a:lstStyle/>
                    <a:p>
                      <a:pPr algn="ctr">
                        <a:lnSpc>
                          <a:spcPct val="100000"/>
                        </a:lnSpc>
                        <a:spcBef>
                          <a:spcPts val="459"/>
                        </a:spcBef>
                      </a:pPr>
                      <a:r>
                        <a:rPr lang="it-IT" sz="1200" b="1" cap="none" spc="0" noProof="0" dirty="0">
                          <a:solidFill>
                            <a:schemeClr val="tx1"/>
                          </a:solidFill>
                          <a:latin typeface="Tahoma"/>
                          <a:cs typeface="Tahoma"/>
                        </a:rPr>
                        <a:t>8</a:t>
                      </a:r>
                      <a:endParaRPr lang="it-IT" sz="1200" cap="none" spc="0" noProof="0" dirty="0">
                        <a:solidFill>
                          <a:schemeClr val="tx1"/>
                        </a:solidFill>
                        <a:latin typeface="Tahoma"/>
                        <a:cs typeface="Tahoma"/>
                      </a:endParaRPr>
                    </a:p>
                  </a:txBody>
                  <a:tcPr marL="77523" marR="0" marT="59633" marB="59633">
                    <a:lnL w="19050" cap="flat" cmpd="sng" algn="ctr">
                      <a:solidFill>
                        <a:schemeClr val="tx1"/>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marL="48895">
                        <a:lnSpc>
                          <a:spcPct val="100000"/>
                        </a:lnSpc>
                        <a:spcBef>
                          <a:spcPts val="420"/>
                        </a:spcBef>
                      </a:pPr>
                      <a:r>
                        <a:rPr lang="it-IT" sz="1200" b="1" cap="none" spc="0" noProof="0" dirty="0">
                          <a:solidFill>
                            <a:schemeClr val="tx1"/>
                          </a:solidFill>
                          <a:latin typeface="Tahoma"/>
                          <a:cs typeface="Tahoma"/>
                        </a:rPr>
                        <a:t>Svalutazioni</a:t>
                      </a:r>
                      <a:endParaRPr lang="it-IT" sz="1200" cap="none" spc="0" noProof="0" dirty="0">
                        <a:solidFill>
                          <a:schemeClr val="tx1"/>
                        </a:solidFill>
                        <a:latin typeface="Tahoma"/>
                        <a:cs typeface="Tahoma"/>
                      </a:endParaRPr>
                    </a:p>
                  </a:txBody>
                  <a:tcPr marL="77523" marR="0" marT="59633" marB="59633">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marL="28575">
                        <a:lnSpc>
                          <a:spcPct val="100000"/>
                        </a:lnSpc>
                        <a:spcBef>
                          <a:spcPts val="175"/>
                        </a:spcBef>
                      </a:pPr>
                      <a:r>
                        <a:rPr lang="it-IT" sz="1000" cap="none" spc="0" noProof="0" dirty="0">
                          <a:solidFill>
                            <a:schemeClr val="tx1"/>
                          </a:solidFill>
                          <a:latin typeface="Tahoma"/>
                          <a:cs typeface="Tahoma"/>
                        </a:rPr>
                        <a:t>IPSAS 21-26</a:t>
                      </a:r>
                    </a:p>
                  </a:txBody>
                  <a:tcPr marL="77523" marR="0" marT="59633" marB="59633">
                    <a:lnL w="6350" cap="flat" cmpd="sng" algn="ctr">
                      <a:solidFill>
                        <a:schemeClr val="tx1">
                          <a:lumMod val="50000"/>
                          <a:lumOff val="50000"/>
                        </a:schemeClr>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10009"/>
                  </a:ext>
                </a:extLst>
              </a:tr>
              <a:tr h="317018">
                <a:tc>
                  <a:txBody>
                    <a:bodyPr/>
                    <a:lstStyle/>
                    <a:p>
                      <a:pPr algn="ctr">
                        <a:lnSpc>
                          <a:spcPct val="100000"/>
                        </a:lnSpc>
                        <a:spcBef>
                          <a:spcPts val="459"/>
                        </a:spcBef>
                      </a:pPr>
                      <a:r>
                        <a:rPr lang="it-IT" sz="1200" b="1" cap="none" spc="0" noProof="0" dirty="0">
                          <a:solidFill>
                            <a:schemeClr val="tx1"/>
                          </a:solidFill>
                          <a:latin typeface="Tahoma"/>
                          <a:cs typeface="Tahoma"/>
                        </a:rPr>
                        <a:t>9</a:t>
                      </a:r>
                      <a:endParaRPr lang="it-IT" sz="1200" cap="none" spc="0" noProof="0" dirty="0">
                        <a:solidFill>
                          <a:schemeClr val="tx1"/>
                        </a:solidFill>
                        <a:latin typeface="Tahoma"/>
                        <a:cs typeface="Tahoma"/>
                      </a:endParaRPr>
                    </a:p>
                  </a:txBody>
                  <a:tcPr marL="77523" marR="0" marT="59633" marB="59633">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marL="48895">
                        <a:lnSpc>
                          <a:spcPct val="100000"/>
                        </a:lnSpc>
                        <a:spcBef>
                          <a:spcPts val="420"/>
                        </a:spcBef>
                      </a:pPr>
                      <a:r>
                        <a:rPr lang="it-IT" sz="1200" b="1" cap="none" spc="0" noProof="0" dirty="0">
                          <a:solidFill>
                            <a:schemeClr val="tx1"/>
                          </a:solidFill>
                          <a:latin typeface="Tahoma"/>
                          <a:cs typeface="Tahoma"/>
                        </a:rPr>
                        <a:t>Ricavi e proventi</a:t>
                      </a:r>
                      <a:endParaRPr lang="it-IT" sz="1200" cap="none" spc="0" noProof="0" dirty="0">
                        <a:solidFill>
                          <a:schemeClr val="tx1"/>
                        </a:solidFill>
                        <a:latin typeface="Tahoma"/>
                        <a:cs typeface="Tahoma"/>
                      </a:endParaRPr>
                    </a:p>
                  </a:txBody>
                  <a:tcPr marL="77523" marR="0" marT="59633" marB="59633">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marL="28575">
                        <a:lnSpc>
                          <a:spcPct val="100000"/>
                        </a:lnSpc>
                        <a:spcBef>
                          <a:spcPts val="175"/>
                        </a:spcBef>
                      </a:pPr>
                      <a:r>
                        <a:rPr lang="it-IT" sz="1000" cap="none" spc="0" noProof="0" dirty="0">
                          <a:solidFill>
                            <a:schemeClr val="tx1"/>
                          </a:solidFill>
                          <a:latin typeface="Tahoma"/>
                          <a:cs typeface="Tahoma"/>
                        </a:rPr>
                        <a:t>IPSAS 9-23-11(IPSAS 47)</a:t>
                      </a:r>
                    </a:p>
                  </a:txBody>
                  <a:tcPr marL="77523" marR="0" marT="59633" marB="59633">
                    <a:lnL w="6350" cap="flat" cmpd="sng" algn="ctr">
                      <a:solidFill>
                        <a:schemeClr val="tx1">
                          <a:lumMod val="50000"/>
                          <a:lumOff val="50000"/>
                        </a:schemeClr>
                      </a:solidFill>
                      <a:prstDash val="solid"/>
                    </a:lnL>
                    <a:lnR w="12700" cmpd="sng">
                      <a:no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10010"/>
                  </a:ext>
                </a:extLst>
              </a:tr>
              <a:tr h="317018">
                <a:tc>
                  <a:txBody>
                    <a:bodyPr/>
                    <a:lstStyle/>
                    <a:p>
                      <a:pPr algn="ctr">
                        <a:lnSpc>
                          <a:spcPct val="100000"/>
                        </a:lnSpc>
                        <a:spcBef>
                          <a:spcPts val="459"/>
                        </a:spcBef>
                      </a:pPr>
                      <a:r>
                        <a:rPr lang="it-IT" sz="1200" b="1" cap="none" spc="0" noProof="0" dirty="0">
                          <a:solidFill>
                            <a:schemeClr val="tx1"/>
                          </a:solidFill>
                          <a:latin typeface="Tahoma"/>
                          <a:cs typeface="Tahoma"/>
                        </a:rPr>
                        <a:t>10</a:t>
                      </a:r>
                      <a:endParaRPr lang="it-IT" sz="1200" cap="none" spc="0" noProof="0" dirty="0">
                        <a:solidFill>
                          <a:schemeClr val="tx1"/>
                        </a:solidFill>
                        <a:latin typeface="Tahoma"/>
                        <a:cs typeface="Tahoma"/>
                      </a:endParaRPr>
                    </a:p>
                  </a:txBody>
                  <a:tcPr marL="77523" marR="0" marT="59633" marB="59633">
                    <a:lnL w="19050" cap="flat" cmpd="sng" algn="ctr">
                      <a:solidFill>
                        <a:schemeClr val="tx1"/>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marL="48895">
                        <a:lnSpc>
                          <a:spcPct val="100000"/>
                        </a:lnSpc>
                        <a:spcBef>
                          <a:spcPts val="420"/>
                        </a:spcBef>
                      </a:pPr>
                      <a:r>
                        <a:rPr lang="it-IT" sz="1200" b="1" cap="none" spc="0" noProof="0" dirty="0">
                          <a:solidFill>
                            <a:schemeClr val="tx1"/>
                          </a:solidFill>
                          <a:latin typeface="Tahoma"/>
                          <a:cs typeface="Tahoma"/>
                        </a:rPr>
                        <a:t>Rimanenze</a:t>
                      </a:r>
                      <a:endParaRPr lang="it-IT" sz="1200" cap="none" spc="0" noProof="0" dirty="0">
                        <a:solidFill>
                          <a:schemeClr val="tx1"/>
                        </a:solidFill>
                        <a:latin typeface="Tahoma"/>
                        <a:cs typeface="Tahoma"/>
                      </a:endParaRPr>
                    </a:p>
                  </a:txBody>
                  <a:tcPr marL="77523" marR="0" marT="59633" marB="59633">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marL="28575">
                        <a:lnSpc>
                          <a:spcPct val="100000"/>
                        </a:lnSpc>
                        <a:spcBef>
                          <a:spcPts val="175"/>
                        </a:spcBef>
                      </a:pPr>
                      <a:r>
                        <a:rPr lang="it-IT" sz="1000" cap="none" spc="0" noProof="0" dirty="0">
                          <a:solidFill>
                            <a:schemeClr val="tx1"/>
                          </a:solidFill>
                          <a:latin typeface="Tahoma"/>
                          <a:cs typeface="Tahoma"/>
                        </a:rPr>
                        <a:t>IPSAS 12</a:t>
                      </a:r>
                    </a:p>
                  </a:txBody>
                  <a:tcPr marL="77523" marR="0" marT="59633" marB="59633">
                    <a:lnL w="6350" cap="flat" cmpd="sng" algn="ctr">
                      <a:solidFill>
                        <a:schemeClr val="tx1">
                          <a:lumMod val="50000"/>
                          <a:lumOff val="50000"/>
                        </a:schemeClr>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10011"/>
                  </a:ext>
                </a:extLst>
              </a:tr>
              <a:tr h="317018">
                <a:tc>
                  <a:txBody>
                    <a:bodyPr/>
                    <a:lstStyle/>
                    <a:p>
                      <a:pPr algn="ctr">
                        <a:lnSpc>
                          <a:spcPct val="100000"/>
                        </a:lnSpc>
                        <a:spcBef>
                          <a:spcPts val="459"/>
                        </a:spcBef>
                      </a:pPr>
                      <a:r>
                        <a:rPr lang="it-IT" sz="1200" b="1" cap="none" spc="0" noProof="0" dirty="0">
                          <a:solidFill>
                            <a:schemeClr val="tx1"/>
                          </a:solidFill>
                          <a:latin typeface="Tahoma"/>
                          <a:cs typeface="Tahoma"/>
                        </a:rPr>
                        <a:t>11</a:t>
                      </a:r>
                      <a:endParaRPr lang="it-IT" sz="1200" cap="none" spc="0" noProof="0" dirty="0">
                        <a:solidFill>
                          <a:schemeClr val="tx1"/>
                        </a:solidFill>
                        <a:latin typeface="Tahoma"/>
                        <a:cs typeface="Tahoma"/>
                      </a:endParaRPr>
                    </a:p>
                  </a:txBody>
                  <a:tcPr marL="77523" marR="0" marT="59633" marB="59633">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marL="48895">
                        <a:lnSpc>
                          <a:spcPct val="100000"/>
                        </a:lnSpc>
                        <a:spcBef>
                          <a:spcPts val="420"/>
                        </a:spcBef>
                      </a:pPr>
                      <a:r>
                        <a:rPr lang="it-IT" sz="1200" b="1" cap="none" spc="0" noProof="0" dirty="0">
                          <a:solidFill>
                            <a:schemeClr val="tx1"/>
                          </a:solidFill>
                          <a:latin typeface="Tahoma"/>
                          <a:cs typeface="Tahoma"/>
                        </a:rPr>
                        <a:t>Strumenti finanziari</a:t>
                      </a:r>
                      <a:endParaRPr lang="it-IT" sz="1200" cap="none" spc="0" noProof="0" dirty="0">
                        <a:solidFill>
                          <a:schemeClr val="tx1"/>
                        </a:solidFill>
                        <a:latin typeface="Tahoma"/>
                        <a:cs typeface="Tahoma"/>
                      </a:endParaRPr>
                    </a:p>
                  </a:txBody>
                  <a:tcPr marL="77523" marR="0" marT="59633" marB="59633">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marL="28575">
                        <a:lnSpc>
                          <a:spcPct val="100000"/>
                        </a:lnSpc>
                        <a:spcBef>
                          <a:spcPts val="175"/>
                        </a:spcBef>
                      </a:pPr>
                      <a:r>
                        <a:rPr lang="it-IT" sz="1000" cap="none" spc="0" noProof="0" dirty="0">
                          <a:solidFill>
                            <a:schemeClr val="tx1"/>
                          </a:solidFill>
                          <a:latin typeface="Tahoma"/>
                          <a:cs typeface="Tahoma"/>
                        </a:rPr>
                        <a:t>IPSAS 28-29-30-41</a:t>
                      </a:r>
                    </a:p>
                  </a:txBody>
                  <a:tcPr marL="77523" marR="0" marT="59633" marB="59633">
                    <a:lnL w="6350" cap="flat" cmpd="sng" algn="ctr">
                      <a:solidFill>
                        <a:schemeClr val="tx1">
                          <a:lumMod val="50000"/>
                          <a:lumOff val="50000"/>
                        </a:schemeClr>
                      </a:solidFill>
                      <a:prstDash val="solid"/>
                    </a:lnL>
                    <a:lnR w="12700" cmpd="sng">
                      <a:no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10012"/>
                  </a:ext>
                </a:extLst>
              </a:tr>
              <a:tr h="317018">
                <a:tc>
                  <a:txBody>
                    <a:bodyPr/>
                    <a:lstStyle/>
                    <a:p>
                      <a:pPr algn="ctr">
                        <a:lnSpc>
                          <a:spcPct val="100000"/>
                        </a:lnSpc>
                        <a:spcBef>
                          <a:spcPts val="459"/>
                        </a:spcBef>
                      </a:pPr>
                      <a:r>
                        <a:rPr lang="it-IT" sz="1200" b="1" cap="none" spc="0" noProof="0" dirty="0">
                          <a:solidFill>
                            <a:schemeClr val="tx1"/>
                          </a:solidFill>
                          <a:latin typeface="Tahoma"/>
                          <a:cs typeface="Tahoma"/>
                        </a:rPr>
                        <a:t>12</a:t>
                      </a:r>
                      <a:endParaRPr lang="it-IT" sz="1200" cap="none" spc="0" noProof="0" dirty="0">
                        <a:solidFill>
                          <a:schemeClr val="tx1"/>
                        </a:solidFill>
                        <a:latin typeface="Tahoma"/>
                        <a:cs typeface="Tahoma"/>
                      </a:endParaRPr>
                    </a:p>
                  </a:txBody>
                  <a:tcPr marL="77523" marR="0" marT="59633" marB="59633">
                    <a:lnL w="19050" cap="flat" cmpd="sng" algn="ctr">
                      <a:solidFill>
                        <a:schemeClr val="tx1"/>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marL="48895">
                        <a:lnSpc>
                          <a:spcPct val="100000"/>
                        </a:lnSpc>
                        <a:spcBef>
                          <a:spcPts val="420"/>
                        </a:spcBef>
                      </a:pPr>
                      <a:r>
                        <a:rPr lang="it-IT" sz="1200" b="1" cap="none" spc="0" noProof="0" dirty="0">
                          <a:solidFill>
                            <a:schemeClr val="tx1"/>
                          </a:solidFill>
                          <a:latin typeface="Tahoma"/>
                          <a:cs typeface="Tahoma"/>
                        </a:rPr>
                        <a:t>Bilancio consolidato</a:t>
                      </a:r>
                      <a:endParaRPr lang="it-IT" sz="1200" cap="none" spc="0" noProof="0" dirty="0">
                        <a:solidFill>
                          <a:schemeClr val="tx1"/>
                        </a:solidFill>
                        <a:latin typeface="Tahoma"/>
                        <a:cs typeface="Tahoma"/>
                      </a:endParaRPr>
                    </a:p>
                  </a:txBody>
                  <a:tcPr marL="77523" marR="0" marT="59633" marB="59633">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marL="28575">
                        <a:lnSpc>
                          <a:spcPct val="100000"/>
                        </a:lnSpc>
                        <a:spcBef>
                          <a:spcPts val="175"/>
                        </a:spcBef>
                      </a:pPr>
                      <a:r>
                        <a:rPr lang="it-IT" sz="1000" cap="none" spc="0" noProof="0" dirty="0">
                          <a:solidFill>
                            <a:schemeClr val="tx1"/>
                          </a:solidFill>
                          <a:latin typeface="Tahoma"/>
                          <a:cs typeface="Tahoma"/>
                        </a:rPr>
                        <a:t>IPSAS 35-40-38</a:t>
                      </a:r>
                    </a:p>
                  </a:txBody>
                  <a:tcPr marL="77523" marR="0" marT="59633" marB="59633">
                    <a:lnL w="6350" cap="flat" cmpd="sng" algn="ctr">
                      <a:solidFill>
                        <a:schemeClr val="tx1">
                          <a:lumMod val="50000"/>
                          <a:lumOff val="50000"/>
                        </a:schemeClr>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10013"/>
                  </a:ext>
                </a:extLst>
              </a:tr>
              <a:tr h="317018">
                <a:tc>
                  <a:txBody>
                    <a:bodyPr/>
                    <a:lstStyle/>
                    <a:p>
                      <a:pPr algn="ctr">
                        <a:lnSpc>
                          <a:spcPct val="100000"/>
                        </a:lnSpc>
                        <a:spcBef>
                          <a:spcPts val="459"/>
                        </a:spcBef>
                      </a:pPr>
                      <a:r>
                        <a:rPr lang="it-IT" sz="1200" b="1" cap="none" spc="0" noProof="0" dirty="0">
                          <a:solidFill>
                            <a:schemeClr val="tx1"/>
                          </a:solidFill>
                          <a:latin typeface="Tahoma"/>
                          <a:cs typeface="Tahoma"/>
                        </a:rPr>
                        <a:t>13</a:t>
                      </a:r>
                      <a:endParaRPr lang="it-IT" sz="1200" cap="none" spc="0" noProof="0" dirty="0">
                        <a:solidFill>
                          <a:schemeClr val="tx1"/>
                        </a:solidFill>
                        <a:latin typeface="Tahoma"/>
                        <a:cs typeface="Tahoma"/>
                      </a:endParaRPr>
                    </a:p>
                  </a:txBody>
                  <a:tcPr marL="77523" marR="0" marT="59633" marB="59633">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marL="48895">
                        <a:lnSpc>
                          <a:spcPct val="100000"/>
                        </a:lnSpc>
                        <a:spcBef>
                          <a:spcPts val="420"/>
                        </a:spcBef>
                      </a:pPr>
                      <a:r>
                        <a:rPr lang="it-IT" sz="1200" b="1" cap="none" spc="0" noProof="0" dirty="0">
                          <a:solidFill>
                            <a:schemeClr val="tx1"/>
                          </a:solidFill>
                          <a:latin typeface="Tahoma"/>
                          <a:cs typeface="Tahoma"/>
                        </a:rPr>
                        <a:t>Accantonamenti, passività e attività potenziali</a:t>
                      </a:r>
                      <a:endParaRPr lang="it-IT" sz="1200" cap="none" spc="0" noProof="0" dirty="0">
                        <a:solidFill>
                          <a:schemeClr val="tx1"/>
                        </a:solidFill>
                        <a:latin typeface="Tahoma"/>
                        <a:cs typeface="Tahoma"/>
                      </a:endParaRPr>
                    </a:p>
                  </a:txBody>
                  <a:tcPr marL="77523" marR="0" marT="59633" marB="59633">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marL="28575">
                        <a:lnSpc>
                          <a:spcPct val="100000"/>
                        </a:lnSpc>
                        <a:spcBef>
                          <a:spcPts val="175"/>
                        </a:spcBef>
                      </a:pPr>
                      <a:r>
                        <a:rPr lang="it-IT" sz="1000" cap="none" spc="0" noProof="0" dirty="0">
                          <a:solidFill>
                            <a:schemeClr val="tx1"/>
                          </a:solidFill>
                          <a:latin typeface="Tahoma"/>
                          <a:cs typeface="Tahoma"/>
                        </a:rPr>
                        <a:t>IPSAS 19</a:t>
                      </a:r>
                    </a:p>
                  </a:txBody>
                  <a:tcPr marL="77523" marR="0" marT="59633" marB="59633">
                    <a:lnL w="6350" cap="flat" cmpd="sng" algn="ctr">
                      <a:solidFill>
                        <a:schemeClr val="tx1">
                          <a:lumMod val="50000"/>
                          <a:lumOff val="50000"/>
                        </a:schemeClr>
                      </a:solidFill>
                      <a:prstDash val="solid"/>
                    </a:lnL>
                    <a:lnR w="12700" cmpd="sng">
                      <a:no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10014"/>
                  </a:ext>
                </a:extLst>
              </a:tr>
              <a:tr h="473296">
                <a:tc>
                  <a:txBody>
                    <a:bodyPr/>
                    <a:lstStyle/>
                    <a:p>
                      <a:pPr algn="ctr">
                        <a:lnSpc>
                          <a:spcPct val="100000"/>
                        </a:lnSpc>
                        <a:spcBef>
                          <a:spcPts val="600"/>
                        </a:spcBef>
                      </a:pPr>
                      <a:r>
                        <a:rPr lang="it-IT" sz="1200" b="1" cap="none" spc="0" noProof="0" dirty="0">
                          <a:solidFill>
                            <a:schemeClr val="tx1"/>
                          </a:solidFill>
                          <a:latin typeface="Tahoma"/>
                          <a:cs typeface="Tahoma"/>
                        </a:rPr>
                        <a:t>14</a:t>
                      </a:r>
                      <a:endParaRPr lang="it-IT" sz="1200" cap="none" spc="0" noProof="0" dirty="0">
                        <a:solidFill>
                          <a:schemeClr val="tx1"/>
                        </a:solidFill>
                        <a:latin typeface="Tahoma"/>
                        <a:cs typeface="Tahoma"/>
                      </a:endParaRPr>
                    </a:p>
                  </a:txBody>
                  <a:tcPr marL="77523" marR="0" marT="59633" marB="59633">
                    <a:lnL w="19050" cap="flat" cmpd="sng" algn="ctr">
                      <a:solidFill>
                        <a:schemeClr val="tx1"/>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marL="48895">
                        <a:lnSpc>
                          <a:spcPct val="100000"/>
                        </a:lnSpc>
                        <a:spcBef>
                          <a:spcPts val="600"/>
                        </a:spcBef>
                      </a:pPr>
                      <a:r>
                        <a:rPr lang="it-IT" sz="1200" b="1" cap="none" spc="0" noProof="0" dirty="0">
                          <a:solidFill>
                            <a:schemeClr val="tx1"/>
                          </a:solidFill>
                          <a:latin typeface="Tahoma"/>
                          <a:cs typeface="Tahoma"/>
                        </a:rPr>
                        <a:t>Partecipazioni in organismi controllati o collegati e accordi a controllo congiunto</a:t>
                      </a:r>
                      <a:endParaRPr lang="it-IT" sz="1200" cap="none" spc="0" noProof="0" dirty="0">
                        <a:solidFill>
                          <a:schemeClr val="tx1"/>
                        </a:solidFill>
                        <a:latin typeface="Tahoma"/>
                        <a:cs typeface="Tahoma"/>
                      </a:endParaRPr>
                    </a:p>
                  </a:txBody>
                  <a:tcPr marL="77523" marR="0" marT="59633" marB="59633">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marL="28575">
                        <a:lnSpc>
                          <a:spcPct val="100000"/>
                        </a:lnSpc>
                        <a:spcBef>
                          <a:spcPts val="600"/>
                        </a:spcBef>
                      </a:pPr>
                      <a:r>
                        <a:rPr lang="it-IT" sz="1000" cap="none" spc="0" noProof="0" dirty="0">
                          <a:solidFill>
                            <a:schemeClr val="tx1"/>
                          </a:solidFill>
                          <a:latin typeface="Tahoma"/>
                          <a:cs typeface="Tahoma"/>
                        </a:rPr>
                        <a:t>IPSAS 34-36-37</a:t>
                      </a:r>
                    </a:p>
                  </a:txBody>
                  <a:tcPr marL="77523" marR="0" marT="59633" marB="59633">
                    <a:lnL w="6350" cap="flat" cmpd="sng" algn="ctr">
                      <a:solidFill>
                        <a:schemeClr val="tx1">
                          <a:lumMod val="50000"/>
                          <a:lumOff val="50000"/>
                        </a:schemeClr>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10015"/>
                  </a:ext>
                </a:extLst>
              </a:tr>
              <a:tr h="317018">
                <a:tc>
                  <a:txBody>
                    <a:bodyPr/>
                    <a:lstStyle/>
                    <a:p>
                      <a:pPr algn="ctr">
                        <a:lnSpc>
                          <a:spcPct val="100000"/>
                        </a:lnSpc>
                        <a:spcBef>
                          <a:spcPts val="459"/>
                        </a:spcBef>
                      </a:pPr>
                      <a:r>
                        <a:rPr lang="it-IT" sz="1200" b="1" cap="none" spc="0" noProof="0" dirty="0">
                          <a:solidFill>
                            <a:schemeClr val="tx1"/>
                          </a:solidFill>
                          <a:latin typeface="Tahoma"/>
                          <a:cs typeface="Tahoma"/>
                        </a:rPr>
                        <a:t>15</a:t>
                      </a:r>
                      <a:endParaRPr lang="it-IT" sz="1200" cap="none" spc="0" noProof="0" dirty="0">
                        <a:solidFill>
                          <a:schemeClr val="tx1"/>
                        </a:solidFill>
                        <a:latin typeface="Tahoma"/>
                        <a:cs typeface="Tahoma"/>
                      </a:endParaRPr>
                    </a:p>
                  </a:txBody>
                  <a:tcPr marL="77523" marR="0" marT="59633" marB="59633">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marL="48895">
                        <a:lnSpc>
                          <a:spcPct val="100000"/>
                        </a:lnSpc>
                        <a:spcBef>
                          <a:spcPts val="420"/>
                        </a:spcBef>
                      </a:pPr>
                      <a:r>
                        <a:rPr lang="it-IT" sz="1200" b="1" cap="none" spc="0" noProof="0" dirty="0">
                          <a:solidFill>
                            <a:schemeClr val="tx1"/>
                          </a:solidFill>
                          <a:latin typeface="Tahoma"/>
                          <a:cs typeface="Tahoma"/>
                        </a:rPr>
                        <a:t>Benefici per i dipendenti</a:t>
                      </a:r>
                      <a:endParaRPr lang="it-IT" sz="1200" cap="none" spc="0" noProof="0" dirty="0">
                        <a:solidFill>
                          <a:schemeClr val="tx1"/>
                        </a:solidFill>
                        <a:latin typeface="Tahoma"/>
                        <a:cs typeface="Tahoma"/>
                      </a:endParaRPr>
                    </a:p>
                  </a:txBody>
                  <a:tcPr marL="77523" marR="0" marT="59633" marB="59633">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marL="28575">
                        <a:lnSpc>
                          <a:spcPct val="100000"/>
                        </a:lnSpc>
                        <a:spcBef>
                          <a:spcPts val="175"/>
                        </a:spcBef>
                      </a:pPr>
                      <a:r>
                        <a:rPr lang="it-IT" sz="1000" cap="none" spc="0" noProof="0" dirty="0">
                          <a:solidFill>
                            <a:schemeClr val="tx1"/>
                          </a:solidFill>
                          <a:latin typeface="Tahoma"/>
                          <a:cs typeface="Tahoma"/>
                        </a:rPr>
                        <a:t>IPSAS 39</a:t>
                      </a:r>
                    </a:p>
                  </a:txBody>
                  <a:tcPr marL="77523" marR="0" marT="59633" marB="59633">
                    <a:lnL w="6350" cap="flat" cmpd="sng" algn="ctr">
                      <a:solidFill>
                        <a:schemeClr val="tx1">
                          <a:lumMod val="50000"/>
                          <a:lumOff val="50000"/>
                        </a:schemeClr>
                      </a:solidFill>
                      <a:prstDash val="solid"/>
                    </a:lnL>
                    <a:lnR w="12700" cmpd="sng">
                      <a:no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10016"/>
                  </a:ext>
                </a:extLst>
              </a:tr>
              <a:tr h="317018">
                <a:tc>
                  <a:txBody>
                    <a:bodyPr/>
                    <a:lstStyle/>
                    <a:p>
                      <a:pPr algn="ctr">
                        <a:lnSpc>
                          <a:spcPct val="100000"/>
                        </a:lnSpc>
                        <a:spcBef>
                          <a:spcPts val="459"/>
                        </a:spcBef>
                      </a:pPr>
                      <a:r>
                        <a:rPr lang="it-IT" sz="1200" b="1" cap="none" spc="0" noProof="0" dirty="0">
                          <a:solidFill>
                            <a:schemeClr val="tx1"/>
                          </a:solidFill>
                          <a:latin typeface="Tahoma"/>
                          <a:cs typeface="Tahoma"/>
                        </a:rPr>
                        <a:t>16</a:t>
                      </a:r>
                      <a:endParaRPr lang="it-IT" sz="1200" cap="none" spc="0" noProof="0" dirty="0">
                        <a:solidFill>
                          <a:schemeClr val="tx1"/>
                        </a:solidFill>
                        <a:latin typeface="Tahoma"/>
                        <a:cs typeface="Tahoma"/>
                      </a:endParaRPr>
                    </a:p>
                  </a:txBody>
                  <a:tcPr marL="77523" marR="0" marT="59633" marB="59633">
                    <a:lnL w="19050" cap="flat" cmpd="sng" algn="ctr">
                      <a:solidFill>
                        <a:schemeClr val="tx1"/>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marL="48895">
                        <a:lnSpc>
                          <a:spcPct val="100000"/>
                        </a:lnSpc>
                        <a:spcBef>
                          <a:spcPts val="420"/>
                        </a:spcBef>
                      </a:pPr>
                      <a:r>
                        <a:rPr lang="it-IT" sz="1200" b="1" cap="none" spc="0" noProof="0" dirty="0">
                          <a:solidFill>
                            <a:schemeClr val="tx1"/>
                          </a:solidFill>
                          <a:latin typeface="Tahoma"/>
                          <a:cs typeface="Tahoma"/>
                        </a:rPr>
                        <a:t>Prestazioni sociali in denaro</a:t>
                      </a:r>
                      <a:endParaRPr lang="it-IT" sz="1200" cap="none" spc="0" noProof="0" dirty="0">
                        <a:solidFill>
                          <a:schemeClr val="tx1"/>
                        </a:solidFill>
                        <a:latin typeface="Tahoma"/>
                        <a:cs typeface="Tahoma"/>
                      </a:endParaRPr>
                    </a:p>
                  </a:txBody>
                  <a:tcPr marL="77523" marR="0" marT="59633" marB="59633">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marL="28575">
                        <a:lnSpc>
                          <a:spcPct val="100000"/>
                        </a:lnSpc>
                        <a:spcBef>
                          <a:spcPts val="175"/>
                        </a:spcBef>
                      </a:pPr>
                      <a:r>
                        <a:rPr lang="it-IT" sz="1000" cap="none" spc="0" noProof="0" dirty="0">
                          <a:solidFill>
                            <a:schemeClr val="tx1"/>
                          </a:solidFill>
                          <a:latin typeface="Tahoma"/>
                          <a:cs typeface="Tahoma"/>
                        </a:rPr>
                        <a:t>IPSAS 42</a:t>
                      </a:r>
                    </a:p>
                  </a:txBody>
                  <a:tcPr marL="77523" marR="0" marT="59633" marB="59633">
                    <a:lnL w="6350" cap="flat" cmpd="sng" algn="ctr">
                      <a:solidFill>
                        <a:schemeClr val="tx1">
                          <a:lumMod val="50000"/>
                          <a:lumOff val="50000"/>
                        </a:schemeClr>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10017"/>
                  </a:ext>
                </a:extLst>
              </a:tr>
              <a:tr h="317018">
                <a:tc>
                  <a:txBody>
                    <a:bodyPr/>
                    <a:lstStyle/>
                    <a:p>
                      <a:pPr algn="ctr">
                        <a:lnSpc>
                          <a:spcPct val="100000"/>
                        </a:lnSpc>
                        <a:spcBef>
                          <a:spcPts val="459"/>
                        </a:spcBef>
                      </a:pPr>
                      <a:r>
                        <a:rPr lang="it-IT" sz="1200" b="1" cap="none" spc="0" noProof="0" dirty="0">
                          <a:solidFill>
                            <a:schemeClr val="tx1"/>
                          </a:solidFill>
                          <a:latin typeface="Tahoma"/>
                          <a:cs typeface="Tahoma"/>
                        </a:rPr>
                        <a:t>17</a:t>
                      </a:r>
                      <a:endParaRPr lang="it-IT" sz="1200" cap="none" spc="0" noProof="0" dirty="0">
                        <a:solidFill>
                          <a:schemeClr val="tx1"/>
                        </a:solidFill>
                        <a:latin typeface="Tahoma"/>
                        <a:cs typeface="Tahoma"/>
                      </a:endParaRPr>
                    </a:p>
                  </a:txBody>
                  <a:tcPr marL="77523" marR="0" marT="59633" marB="59633">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marL="48895">
                        <a:lnSpc>
                          <a:spcPct val="100000"/>
                        </a:lnSpc>
                        <a:spcBef>
                          <a:spcPts val="420"/>
                        </a:spcBef>
                      </a:pPr>
                      <a:r>
                        <a:rPr lang="it-IT" sz="1200" b="1" cap="none" spc="0" noProof="0" dirty="0">
                          <a:solidFill>
                            <a:schemeClr val="tx1"/>
                          </a:solidFill>
                          <a:latin typeface="Tahoma"/>
                          <a:cs typeface="Tahoma"/>
                        </a:rPr>
                        <a:t>Ratei e risconti</a:t>
                      </a:r>
                      <a:endParaRPr lang="it-IT" sz="1200" cap="none" spc="0" noProof="0" dirty="0">
                        <a:solidFill>
                          <a:schemeClr val="tx1"/>
                        </a:solidFill>
                        <a:latin typeface="Tahoma"/>
                        <a:cs typeface="Tahoma"/>
                      </a:endParaRPr>
                    </a:p>
                  </a:txBody>
                  <a:tcPr marL="77523" marR="0" marT="59633" marB="59633">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marL="28575">
                        <a:lnSpc>
                          <a:spcPct val="100000"/>
                        </a:lnSpc>
                        <a:spcBef>
                          <a:spcPts val="175"/>
                        </a:spcBef>
                      </a:pPr>
                      <a:r>
                        <a:rPr lang="it-IT" sz="1000" cap="none" spc="0" noProof="0" dirty="0">
                          <a:solidFill>
                            <a:schemeClr val="tx1"/>
                          </a:solidFill>
                          <a:latin typeface="Tahoma"/>
                          <a:cs typeface="Tahoma"/>
                        </a:rPr>
                        <a:t>N.A.</a:t>
                      </a:r>
                    </a:p>
                  </a:txBody>
                  <a:tcPr marL="77523" marR="0" marT="59633" marB="59633">
                    <a:lnL w="6350" cap="flat" cmpd="sng" algn="ctr">
                      <a:solidFill>
                        <a:schemeClr val="tx1">
                          <a:lumMod val="50000"/>
                          <a:lumOff val="50000"/>
                        </a:schemeClr>
                      </a:solidFill>
                      <a:prstDash val="solid"/>
                    </a:lnL>
                    <a:lnR w="12700" cmpd="sng">
                      <a:no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10018"/>
                  </a:ext>
                </a:extLst>
              </a:tr>
              <a:tr h="317018">
                <a:tc>
                  <a:txBody>
                    <a:bodyPr/>
                    <a:lstStyle/>
                    <a:p>
                      <a:pPr algn="ctr">
                        <a:lnSpc>
                          <a:spcPct val="100000"/>
                        </a:lnSpc>
                        <a:spcBef>
                          <a:spcPts val="459"/>
                        </a:spcBef>
                      </a:pPr>
                      <a:r>
                        <a:rPr lang="it-IT" sz="1200" b="1" cap="none" spc="0" noProof="0" dirty="0">
                          <a:solidFill>
                            <a:schemeClr val="tx1"/>
                          </a:solidFill>
                          <a:latin typeface="Tahoma"/>
                          <a:cs typeface="Tahoma"/>
                        </a:rPr>
                        <a:t>18</a:t>
                      </a:r>
                      <a:endParaRPr lang="it-IT" sz="1200" cap="none" spc="0" noProof="0" dirty="0">
                        <a:solidFill>
                          <a:schemeClr val="tx1"/>
                        </a:solidFill>
                        <a:latin typeface="Tahoma"/>
                        <a:cs typeface="Tahoma"/>
                      </a:endParaRPr>
                    </a:p>
                  </a:txBody>
                  <a:tcPr marL="77523" marR="0" marT="59633" marB="59633">
                    <a:lnL w="19050" cap="flat" cmpd="sng" algn="ctr">
                      <a:solidFill>
                        <a:schemeClr val="tx1"/>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pPr marL="48895">
                        <a:lnSpc>
                          <a:spcPct val="100000"/>
                        </a:lnSpc>
                        <a:spcBef>
                          <a:spcPts val="420"/>
                        </a:spcBef>
                      </a:pPr>
                      <a:r>
                        <a:rPr lang="it-IT" sz="1200" b="1" cap="none" spc="0" noProof="0" dirty="0">
                          <a:solidFill>
                            <a:schemeClr val="tx1"/>
                          </a:solidFill>
                          <a:latin typeface="Tahoma"/>
                          <a:cs typeface="Tahoma"/>
                        </a:rPr>
                        <a:t>Costi e oneri</a:t>
                      </a:r>
                      <a:endParaRPr lang="it-IT" sz="1200" cap="none" spc="0" noProof="0" dirty="0">
                        <a:solidFill>
                          <a:schemeClr val="tx1"/>
                        </a:solidFill>
                        <a:latin typeface="Tahoma"/>
                        <a:cs typeface="Tahoma"/>
                      </a:endParaRPr>
                    </a:p>
                  </a:txBody>
                  <a:tcPr marL="77523" marR="0" marT="59633" marB="59633">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pPr marL="28575">
                        <a:lnSpc>
                          <a:spcPct val="100000"/>
                        </a:lnSpc>
                        <a:spcBef>
                          <a:spcPts val="175"/>
                        </a:spcBef>
                      </a:pPr>
                      <a:r>
                        <a:rPr lang="it-IT" sz="1000" cap="none" spc="0" noProof="0" dirty="0">
                          <a:solidFill>
                            <a:schemeClr val="tx1"/>
                          </a:solidFill>
                          <a:latin typeface="Tahoma"/>
                          <a:cs typeface="Tahoma"/>
                        </a:rPr>
                        <a:t>IPSAS 48</a:t>
                      </a:r>
                    </a:p>
                  </a:txBody>
                  <a:tcPr marL="77523" marR="0" marT="59633" marB="59633">
                    <a:lnL w="6350" cap="flat" cmpd="sng" algn="ctr">
                      <a:solidFill>
                        <a:schemeClr val="tx1">
                          <a:lumMod val="50000"/>
                          <a:lumOff val="50000"/>
                        </a:schemeClr>
                      </a:solidFill>
                      <a:prstDash val="solid"/>
                    </a:lnL>
                    <a:lnR w="19050" cap="flat" cmpd="sng" algn="ctr">
                      <a:solidFill>
                        <a:schemeClr val="tx1"/>
                      </a:solidFill>
                      <a:prstDash val="solid"/>
                    </a:lnR>
                    <a:lnT w="12700" cmpd="sng">
                      <a:noFill/>
                      <a:prstDash val="solid"/>
                    </a:lnT>
                    <a:lnB w="19050" cap="flat" cmpd="sng" algn="ctr">
                      <a:solidFill>
                        <a:schemeClr val="tx1"/>
                      </a:solidFill>
                      <a:prstDash val="solid"/>
                    </a:lnB>
                    <a:noFill/>
                  </a:tcPr>
                </a:tc>
                <a:extLst>
                  <a:ext uri="{0D108BD9-81ED-4DB2-BD59-A6C34878D82A}">
                    <a16:rowId xmlns:a16="http://schemas.microsoft.com/office/drawing/2014/main" val="10019"/>
                  </a:ext>
                </a:extLst>
              </a:tr>
            </a:tbl>
          </a:graphicData>
        </a:graphic>
      </p:graphicFrame>
      <p:sp>
        <p:nvSpPr>
          <p:cNvPr id="6" name="CasellaDiTesto 5">
            <a:extLst>
              <a:ext uri="{FF2B5EF4-FFF2-40B4-BE49-F238E27FC236}">
                <a16:creationId xmlns:a16="http://schemas.microsoft.com/office/drawing/2014/main" id="{D9D10035-BF8C-E162-5162-1A7EC516F229}"/>
              </a:ext>
            </a:extLst>
          </p:cNvPr>
          <p:cNvSpPr txBox="1"/>
          <p:nvPr/>
        </p:nvSpPr>
        <p:spPr>
          <a:xfrm rot="5400000">
            <a:off x="10840160" y="3433174"/>
            <a:ext cx="1728316" cy="400110"/>
          </a:xfrm>
          <a:prstGeom prst="rect">
            <a:avLst/>
          </a:prstGeom>
          <a:noFill/>
        </p:spPr>
        <p:txBody>
          <a:bodyPr wrap="square" rtlCol="0">
            <a:spAutoFit/>
          </a:bodyPr>
          <a:lstStyle/>
          <a:p>
            <a:pPr algn="ctr"/>
            <a:r>
              <a:rPr lang="it-IT" sz="2000" b="1" noProof="0" dirty="0">
                <a:solidFill>
                  <a:srgbClr val="FF0000"/>
                </a:solidFill>
              </a:rPr>
              <a:t>Fonte: RGS</a:t>
            </a:r>
          </a:p>
        </p:txBody>
      </p:sp>
    </p:spTree>
    <p:extLst>
      <p:ext uri="{BB962C8B-B14F-4D97-AF65-F5344CB8AC3E}">
        <p14:creationId xmlns:p14="http://schemas.microsoft.com/office/powerpoint/2010/main" val="672798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9C7AE-3BE5-20E0-BB17-AC808CA0AB10}"/>
            </a:ext>
          </a:extLst>
        </p:cNvPr>
        <p:cNvGrpSpPr/>
        <p:nvPr/>
      </p:nvGrpSpPr>
      <p:grpSpPr>
        <a:xfrm>
          <a:off x="0" y="0"/>
          <a:ext cx="0" cy="0"/>
          <a:chOff x="0" y="0"/>
          <a:chExt cx="0" cy="0"/>
        </a:xfrm>
      </p:grpSpPr>
      <p:graphicFrame>
        <p:nvGraphicFramePr>
          <p:cNvPr id="27" name="Segnaposto contenuto 2">
            <a:extLst>
              <a:ext uri="{FF2B5EF4-FFF2-40B4-BE49-F238E27FC236}">
                <a16:creationId xmlns:a16="http://schemas.microsoft.com/office/drawing/2014/main" id="{08C52859-175B-6A4D-B821-53E7BDB56854}"/>
              </a:ext>
            </a:extLst>
          </p:cNvPr>
          <p:cNvGraphicFramePr>
            <a:graphicFrameLocks noGrp="1"/>
          </p:cNvGraphicFramePr>
          <p:nvPr>
            <p:ph idx="1"/>
            <p:extLst>
              <p:ext uri="{D42A27DB-BD31-4B8C-83A1-F6EECF244321}">
                <p14:modId xmlns:p14="http://schemas.microsoft.com/office/powerpoint/2010/main" val="4135179254"/>
              </p:ext>
            </p:extLst>
          </p:nvPr>
        </p:nvGraphicFramePr>
        <p:xfrm>
          <a:off x="2915245" y="445432"/>
          <a:ext cx="7151687" cy="61783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345236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con angoli arrotondati 4">
            <a:extLst>
              <a:ext uri="{FF2B5EF4-FFF2-40B4-BE49-F238E27FC236}">
                <a16:creationId xmlns:a16="http://schemas.microsoft.com/office/drawing/2014/main" id="{39F21336-FEAF-398E-A2C5-FC2255C56C41}"/>
              </a:ext>
            </a:extLst>
          </p:cNvPr>
          <p:cNvSpPr/>
          <p:nvPr/>
        </p:nvSpPr>
        <p:spPr>
          <a:xfrm>
            <a:off x="2934727" y="4336584"/>
            <a:ext cx="2428097" cy="1514138"/>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4400" b="1" noProof="0" dirty="0">
                <a:ln w="10160">
                  <a:solidFill>
                    <a:schemeClr val="accent5"/>
                  </a:solidFill>
                  <a:prstDash val="solid"/>
                </a:ln>
                <a:solidFill>
                  <a:sysClr val="windowText" lastClr="000000"/>
                </a:solidFill>
                <a:effectLst>
                  <a:outerShdw blurRad="38100" dist="22860" dir="5400000" algn="tl" rotWithShape="0">
                    <a:srgbClr val="000000">
                      <a:alpha val="30000"/>
                    </a:srgbClr>
                  </a:outerShdw>
                </a:effectLst>
              </a:rPr>
              <a:t>EPSAS</a:t>
            </a:r>
            <a:endParaRPr lang="it-IT" noProof="0" dirty="0">
              <a:solidFill>
                <a:sysClr val="windowText" lastClr="000000"/>
              </a:solidFill>
            </a:endParaRPr>
          </a:p>
        </p:txBody>
      </p:sp>
      <p:sp>
        <p:nvSpPr>
          <p:cNvPr id="6" name="Rettangolo con angoli arrotondati 5">
            <a:extLst>
              <a:ext uri="{FF2B5EF4-FFF2-40B4-BE49-F238E27FC236}">
                <a16:creationId xmlns:a16="http://schemas.microsoft.com/office/drawing/2014/main" id="{ED89F5AA-F1F3-5B89-DE7A-BC41DCBDE13F}"/>
              </a:ext>
            </a:extLst>
          </p:cNvPr>
          <p:cNvSpPr/>
          <p:nvPr/>
        </p:nvSpPr>
        <p:spPr>
          <a:xfrm>
            <a:off x="5177480" y="568411"/>
            <a:ext cx="2576059" cy="1329031"/>
          </a:xfrm>
          <a:prstGeom prst="roundRect">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3600" b="1" noProof="0" dirty="0">
                <a:ln w="10160">
                  <a:solidFill>
                    <a:schemeClr val="accent5"/>
                  </a:solidFill>
                  <a:prstDash val="solid"/>
                </a:ln>
                <a:solidFill>
                  <a:sysClr val="windowText" lastClr="000000"/>
                </a:solidFill>
                <a:effectLst>
                  <a:outerShdw blurRad="38100" dist="22860" dir="5400000" algn="tl" rotWithShape="0">
                    <a:srgbClr val="000000">
                      <a:alpha val="30000"/>
                    </a:srgbClr>
                  </a:outerShdw>
                </a:effectLst>
              </a:rPr>
              <a:t>IAS/IFRS</a:t>
            </a:r>
            <a:endParaRPr lang="it-IT" sz="1400" noProof="0" dirty="0">
              <a:solidFill>
                <a:sysClr val="windowText" lastClr="000000"/>
              </a:solidFill>
            </a:endParaRPr>
          </a:p>
        </p:txBody>
      </p:sp>
      <p:sp>
        <p:nvSpPr>
          <p:cNvPr id="7" name="Rettangolo con angoli arrotondati 6">
            <a:extLst>
              <a:ext uri="{FF2B5EF4-FFF2-40B4-BE49-F238E27FC236}">
                <a16:creationId xmlns:a16="http://schemas.microsoft.com/office/drawing/2014/main" id="{206F3728-5069-4908-0F29-BACB46F40070}"/>
              </a:ext>
            </a:extLst>
          </p:cNvPr>
          <p:cNvSpPr/>
          <p:nvPr/>
        </p:nvSpPr>
        <p:spPr>
          <a:xfrm>
            <a:off x="7908324" y="2854411"/>
            <a:ext cx="2635710" cy="1526100"/>
          </a:xfrm>
          <a:prstGeom prst="round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4400" b="1" noProof="0" dirty="0">
                <a:ln w="10160">
                  <a:solidFill>
                    <a:schemeClr val="accent5"/>
                  </a:solidFill>
                  <a:prstDash val="solid"/>
                </a:ln>
                <a:solidFill>
                  <a:sysClr val="windowText" lastClr="000000"/>
                </a:solidFill>
                <a:effectLst>
                  <a:outerShdw blurRad="38100" dist="22860" dir="5400000" algn="tl" rotWithShape="0">
                    <a:srgbClr val="000000">
                      <a:alpha val="30000"/>
                    </a:srgbClr>
                  </a:outerShdw>
                </a:effectLst>
              </a:rPr>
              <a:t>IPSAS</a:t>
            </a:r>
            <a:endParaRPr lang="it-IT" noProof="0" dirty="0">
              <a:solidFill>
                <a:sysClr val="windowText" lastClr="000000"/>
              </a:solidFill>
            </a:endParaRPr>
          </a:p>
        </p:txBody>
      </p:sp>
      <p:sp>
        <p:nvSpPr>
          <p:cNvPr id="8" name="Freccia curva 7">
            <a:extLst>
              <a:ext uri="{FF2B5EF4-FFF2-40B4-BE49-F238E27FC236}">
                <a16:creationId xmlns:a16="http://schemas.microsoft.com/office/drawing/2014/main" id="{F63F89AC-03AC-08A9-9404-763D7683AEBB}"/>
              </a:ext>
            </a:extLst>
          </p:cNvPr>
          <p:cNvSpPr/>
          <p:nvPr/>
        </p:nvSpPr>
        <p:spPr>
          <a:xfrm rot="5400000">
            <a:off x="7528192" y="1226247"/>
            <a:ext cx="1853512" cy="1402818"/>
          </a:xfrm>
          <a:prstGeom prst="ben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noProof="0" dirty="0">
              <a:solidFill>
                <a:schemeClr val="tx1"/>
              </a:solidFill>
            </a:endParaRPr>
          </a:p>
        </p:txBody>
      </p:sp>
      <p:sp>
        <p:nvSpPr>
          <p:cNvPr id="9" name="Freccia curva 8">
            <a:extLst>
              <a:ext uri="{FF2B5EF4-FFF2-40B4-BE49-F238E27FC236}">
                <a16:creationId xmlns:a16="http://schemas.microsoft.com/office/drawing/2014/main" id="{A2A578E8-4F8E-0C61-A20C-9D1A9F02BB05}"/>
              </a:ext>
            </a:extLst>
          </p:cNvPr>
          <p:cNvSpPr/>
          <p:nvPr/>
        </p:nvSpPr>
        <p:spPr>
          <a:xfrm rot="10800000">
            <a:off x="5369006" y="4380511"/>
            <a:ext cx="3787351" cy="1130603"/>
          </a:xfrm>
          <a:prstGeom prst="ben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noProof="0" dirty="0">
              <a:solidFill>
                <a:schemeClr val="tx1"/>
              </a:solidFill>
            </a:endParaRPr>
          </a:p>
        </p:txBody>
      </p:sp>
      <p:sp>
        <p:nvSpPr>
          <p:cNvPr id="10" name="Rettangolo con angoli arrotondati 9">
            <a:extLst>
              <a:ext uri="{FF2B5EF4-FFF2-40B4-BE49-F238E27FC236}">
                <a16:creationId xmlns:a16="http://schemas.microsoft.com/office/drawing/2014/main" id="{F0940734-E0C7-D16B-BA02-E3E8B9D1F7BB}"/>
              </a:ext>
            </a:extLst>
          </p:cNvPr>
          <p:cNvSpPr/>
          <p:nvPr/>
        </p:nvSpPr>
        <p:spPr>
          <a:xfrm>
            <a:off x="3035467" y="2451340"/>
            <a:ext cx="2576059" cy="1329031"/>
          </a:xfrm>
          <a:prstGeom prst="roundRect">
            <a:avLst/>
          </a:prstGeom>
          <a:solidFill>
            <a:schemeClr val="bg1"/>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4400" b="1" noProof="0" dirty="0">
                <a:ln w="10160">
                  <a:solidFill>
                    <a:schemeClr val="accent5"/>
                  </a:solidFill>
                  <a:prstDash val="solid"/>
                </a:ln>
                <a:solidFill>
                  <a:sysClr val="windowText" lastClr="000000"/>
                </a:solidFill>
                <a:effectLst>
                  <a:outerShdw blurRad="38100" dist="22860" dir="5400000" algn="tl" rotWithShape="0">
                    <a:srgbClr val="000000">
                      <a:alpha val="30000"/>
                    </a:srgbClr>
                  </a:outerShdw>
                </a:effectLst>
              </a:rPr>
              <a:t>ITAS</a:t>
            </a:r>
            <a:endParaRPr lang="it-IT" noProof="0" dirty="0">
              <a:solidFill>
                <a:sysClr val="windowText" lastClr="000000"/>
              </a:solidFill>
            </a:endParaRPr>
          </a:p>
        </p:txBody>
      </p:sp>
      <p:sp>
        <p:nvSpPr>
          <p:cNvPr id="11" name="Freccia sinistra 10">
            <a:extLst>
              <a:ext uri="{FF2B5EF4-FFF2-40B4-BE49-F238E27FC236}">
                <a16:creationId xmlns:a16="http://schemas.microsoft.com/office/drawing/2014/main" id="{C7199A4B-636F-3FB8-DED3-3E8CACE2EB0B}"/>
              </a:ext>
            </a:extLst>
          </p:cNvPr>
          <p:cNvSpPr/>
          <p:nvPr/>
        </p:nvSpPr>
        <p:spPr>
          <a:xfrm>
            <a:off x="5634481" y="2915159"/>
            <a:ext cx="2273843" cy="591943"/>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noProof="0" dirty="0"/>
          </a:p>
        </p:txBody>
      </p:sp>
      <p:sp>
        <p:nvSpPr>
          <p:cNvPr id="12" name="Freccia su 11">
            <a:extLst>
              <a:ext uri="{FF2B5EF4-FFF2-40B4-BE49-F238E27FC236}">
                <a16:creationId xmlns:a16="http://schemas.microsoft.com/office/drawing/2014/main" id="{53D854EE-B00E-C6D7-2F52-6761B4D20466}"/>
              </a:ext>
            </a:extLst>
          </p:cNvPr>
          <p:cNvSpPr/>
          <p:nvPr/>
        </p:nvSpPr>
        <p:spPr>
          <a:xfrm>
            <a:off x="4120973" y="3780371"/>
            <a:ext cx="408986" cy="556213"/>
          </a:xfrm>
          <a:prstGeom prst="up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noProof="0" dirty="0"/>
          </a:p>
        </p:txBody>
      </p:sp>
    </p:spTree>
    <p:extLst>
      <p:ext uri="{BB962C8B-B14F-4D97-AF65-F5344CB8AC3E}">
        <p14:creationId xmlns:p14="http://schemas.microsoft.com/office/powerpoint/2010/main" val="8968906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93F4F-8D8E-53EE-0E89-191A175AF935}"/>
            </a:ext>
          </a:extLst>
        </p:cNvPr>
        <p:cNvGrpSpPr/>
        <p:nvPr/>
      </p:nvGrpSpPr>
      <p:grpSpPr>
        <a:xfrm>
          <a:off x="0" y="0"/>
          <a:ext cx="0" cy="0"/>
          <a:chOff x="0" y="0"/>
          <a:chExt cx="0" cy="0"/>
        </a:xfrm>
      </p:grpSpPr>
      <p:graphicFrame>
        <p:nvGraphicFramePr>
          <p:cNvPr id="27" name="Segnaposto contenuto 2">
            <a:extLst>
              <a:ext uri="{FF2B5EF4-FFF2-40B4-BE49-F238E27FC236}">
                <a16:creationId xmlns:a16="http://schemas.microsoft.com/office/drawing/2014/main" id="{8E810852-6171-C524-6386-449327D8AC2E}"/>
              </a:ext>
            </a:extLst>
          </p:cNvPr>
          <p:cNvGraphicFramePr>
            <a:graphicFrameLocks noGrp="1"/>
          </p:cNvGraphicFramePr>
          <p:nvPr>
            <p:ph idx="1"/>
            <p:extLst>
              <p:ext uri="{D42A27DB-BD31-4B8C-83A1-F6EECF244321}">
                <p14:modId xmlns:p14="http://schemas.microsoft.com/office/powerpoint/2010/main" val="3459777118"/>
              </p:ext>
            </p:extLst>
          </p:nvPr>
        </p:nvGraphicFramePr>
        <p:xfrm>
          <a:off x="2271797" y="346666"/>
          <a:ext cx="7648405" cy="59077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53492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2526E360-0FEF-EEB6-5A89-939C6DBABE48}"/>
              </a:ext>
            </a:extLst>
          </p:cNvPr>
          <p:cNvSpPr txBox="1"/>
          <p:nvPr/>
        </p:nvSpPr>
        <p:spPr>
          <a:xfrm>
            <a:off x="1903956" y="1828800"/>
            <a:ext cx="8805797" cy="2062103"/>
          </a:xfrm>
          <a:prstGeom prst="rect">
            <a:avLst/>
          </a:prstGeom>
          <a:noFill/>
          <a:ln w="57150">
            <a:solidFill>
              <a:srgbClr val="002060"/>
            </a:solidFill>
          </a:ln>
        </p:spPr>
        <p:txBody>
          <a:bodyPr wrap="square" rtlCol="0">
            <a:spAutoFit/>
          </a:bodyPr>
          <a:lstStyle/>
          <a:p>
            <a:pPr algn="just"/>
            <a:r>
              <a:rPr lang="it-IT" sz="3200" dirty="0"/>
              <a:t>Per fornire qualche informazione sui contenuti principali degli ITAS, proviamo – ai soli fini di questa presentazione - a raggrupparli in «insiemi omogenei».</a:t>
            </a:r>
          </a:p>
        </p:txBody>
      </p:sp>
    </p:spTree>
    <p:extLst>
      <p:ext uri="{BB962C8B-B14F-4D97-AF65-F5344CB8AC3E}">
        <p14:creationId xmlns:p14="http://schemas.microsoft.com/office/powerpoint/2010/main" val="20165596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8FDAC359-8958-9FDD-1A88-DABC1BD40EDC}"/>
              </a:ext>
            </a:extLst>
          </p:cNvPr>
          <p:cNvGraphicFramePr/>
          <p:nvPr>
            <p:extLst>
              <p:ext uri="{D42A27DB-BD31-4B8C-83A1-F6EECF244321}">
                <p14:modId xmlns:p14="http://schemas.microsoft.com/office/powerpoint/2010/main" val="2300153832"/>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337393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a:extLst>
              <a:ext uri="{FF2B5EF4-FFF2-40B4-BE49-F238E27FC236}">
                <a16:creationId xmlns:a16="http://schemas.microsoft.com/office/drawing/2014/main" id="{866CD2C2-B4FE-7669-3572-009622792E01}"/>
              </a:ext>
            </a:extLst>
          </p:cNvPr>
          <p:cNvGraphicFramePr/>
          <p:nvPr>
            <p:extLst>
              <p:ext uri="{D42A27DB-BD31-4B8C-83A1-F6EECF244321}">
                <p14:modId xmlns:p14="http://schemas.microsoft.com/office/powerpoint/2010/main" val="3595461794"/>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973379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C1F22FD1-A67B-BB8E-95F8-C8AEEBA16865}"/>
              </a:ext>
            </a:extLst>
          </p:cNvPr>
          <p:cNvSpPr txBox="1"/>
          <p:nvPr/>
        </p:nvSpPr>
        <p:spPr>
          <a:xfrm>
            <a:off x="838918" y="2154477"/>
            <a:ext cx="6094561" cy="4546948"/>
          </a:xfrm>
          <a:prstGeom prst="rect">
            <a:avLst/>
          </a:prstGeom>
          <a:noFill/>
          <a:ln w="38100">
            <a:solidFill>
              <a:schemeClr val="accent1"/>
            </a:solidFill>
          </a:ln>
        </p:spPr>
        <p:txBody>
          <a:bodyPr lIns="120000" tIns="120000" rIns="120000" bIns="120000" anchor="ctr"/>
          <a:lstStyle>
            <a:defPPr rtl="0">
              <a:defRPr lang="it-it"/>
            </a:defPPr>
            <a:lvl1pPr marL="342900" marR="0" lvl="0" indent="-342900" algn="just" fontAlgn="auto">
              <a:lnSpc>
                <a:spcPct val="100000"/>
              </a:lnSpc>
              <a:spcBef>
                <a:spcPts val="0"/>
              </a:spcBef>
              <a:spcAft>
                <a:spcPts val="0"/>
              </a:spcAft>
              <a:buClr>
                <a:srgbClr val="FF0000"/>
              </a:buClr>
              <a:buSzTx/>
              <a:buFont typeface="Wingdings" panose="05000000000000000000" pitchFamily="2" charset="2"/>
              <a:buChar char="v"/>
              <a:tabLst/>
              <a:defRPr kumimoji="0" sz="2000" b="1" i="0" u="none" strike="noStrike" cap="none" spc="0" normalizeH="0" baseline="0">
                <a:ln>
                  <a:noFill/>
                </a:ln>
                <a:solidFill>
                  <a:srgbClr val="FF0000"/>
                </a:solidFill>
                <a:effectLst/>
                <a:uLnTx/>
                <a:uFillTx/>
                <a:latin typeface="Calibri" panose="020F0502020204030204"/>
                <a:cs typeface="Arial"/>
              </a:defRPr>
            </a:lvl1pPr>
          </a:lstStyle>
          <a:p>
            <a:r>
              <a:rPr lang="it-IT" dirty="0">
                <a:solidFill>
                  <a:srgbClr val="4472C4">
                    <a:lumMod val="50000"/>
                  </a:srgbClr>
                </a:solidFill>
                <a:latin typeface="+mn-lt"/>
              </a:rPr>
              <a:t>ci si attende sarà realizzata o è detenuta per essere venduta o per essere consumata durante il </a:t>
            </a:r>
            <a:r>
              <a:rPr lang="it-IT" dirty="0">
                <a:latin typeface="+mn-lt"/>
              </a:rPr>
              <a:t>normale ciclo operativo </a:t>
            </a:r>
            <a:r>
              <a:rPr lang="it-IT" dirty="0">
                <a:solidFill>
                  <a:srgbClr val="4472C4">
                    <a:lumMod val="50000"/>
                  </a:srgbClr>
                </a:solidFill>
                <a:latin typeface="+mn-lt"/>
              </a:rPr>
              <a:t>dell’amministrazione;</a:t>
            </a:r>
          </a:p>
          <a:p>
            <a:r>
              <a:rPr lang="it-IT" dirty="0">
                <a:solidFill>
                  <a:srgbClr val="4472C4">
                    <a:lumMod val="50000"/>
                  </a:srgbClr>
                </a:solidFill>
                <a:latin typeface="+mn-lt"/>
              </a:rPr>
              <a:t>è detenuta primariamente allo scopo di essere negoziata;</a:t>
            </a:r>
          </a:p>
          <a:p>
            <a:r>
              <a:rPr lang="it-IT" dirty="0">
                <a:solidFill>
                  <a:srgbClr val="4472C4">
                    <a:lumMod val="50000"/>
                  </a:srgbClr>
                </a:solidFill>
                <a:latin typeface="+mn-lt"/>
              </a:rPr>
              <a:t>ci si attende che sarà realizzata entro dodici mesi dalla data di chiusura dell’esercizio;</a:t>
            </a:r>
          </a:p>
          <a:p>
            <a:r>
              <a:rPr lang="it-IT" dirty="0">
                <a:solidFill>
                  <a:srgbClr val="4472C4">
                    <a:lumMod val="50000"/>
                  </a:srgbClr>
                </a:solidFill>
                <a:latin typeface="+mn-lt"/>
              </a:rPr>
              <a:t>è costituita da disponibilità liquide o </a:t>
            </a:r>
            <a:r>
              <a:rPr lang="it-IT" dirty="0">
                <a:latin typeface="+mn-lt"/>
              </a:rPr>
              <a:t>disponibilità liquide equivalenti</a:t>
            </a:r>
            <a:r>
              <a:rPr lang="it-IT" dirty="0">
                <a:solidFill>
                  <a:srgbClr val="4472C4">
                    <a:lumMod val="50000"/>
                  </a:srgbClr>
                </a:solidFill>
                <a:latin typeface="+mn-lt"/>
              </a:rPr>
              <a:t>, salvo che sia impedito di scambiarle o utilizzarle per regolare una passività per almeno dodici mesi successivi alla data di chiusura dell’esercizio.</a:t>
            </a:r>
          </a:p>
        </p:txBody>
      </p:sp>
      <p:sp>
        <p:nvSpPr>
          <p:cNvPr id="8" name="Freccia a destra 7">
            <a:extLst>
              <a:ext uri="{FF2B5EF4-FFF2-40B4-BE49-F238E27FC236}">
                <a16:creationId xmlns:a16="http://schemas.microsoft.com/office/drawing/2014/main" id="{CA960388-18E8-9A88-2876-437561F91C66}"/>
              </a:ext>
            </a:extLst>
          </p:cNvPr>
          <p:cNvSpPr/>
          <p:nvPr/>
        </p:nvSpPr>
        <p:spPr>
          <a:xfrm>
            <a:off x="7153511" y="3812875"/>
            <a:ext cx="776378" cy="4485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Speak Pro" panose="020F0502020204030204"/>
              <a:ea typeface="+mn-ea"/>
              <a:cs typeface="+mn-cs"/>
            </a:endParaRPr>
          </a:p>
        </p:txBody>
      </p:sp>
      <p:sp>
        <p:nvSpPr>
          <p:cNvPr id="9" name="CasellaDiTesto 8">
            <a:extLst>
              <a:ext uri="{FF2B5EF4-FFF2-40B4-BE49-F238E27FC236}">
                <a16:creationId xmlns:a16="http://schemas.microsoft.com/office/drawing/2014/main" id="{CC4AEAD4-3633-E7CD-1416-037EA7E6437E}"/>
              </a:ext>
            </a:extLst>
          </p:cNvPr>
          <p:cNvSpPr txBox="1"/>
          <p:nvPr/>
        </p:nvSpPr>
        <p:spPr>
          <a:xfrm>
            <a:off x="8117457" y="3045125"/>
            <a:ext cx="3629066" cy="2230260"/>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rtl="0">
              <a:defRPr lang="it-it"/>
            </a:defPPr>
            <a:lvl1pPr marR="0" lvl="0" indent="0" fontAlgn="auto">
              <a:lnSpc>
                <a:spcPct val="100000"/>
              </a:lnSpc>
              <a:spcBef>
                <a:spcPts val="0"/>
              </a:spcBef>
              <a:spcAft>
                <a:spcPts val="0"/>
              </a:spcAft>
              <a:buClrTx/>
              <a:buSzTx/>
              <a:buFontTx/>
              <a:buNone/>
              <a:tabLst/>
              <a:defRPr kumimoji="0" sz="2000" b="1" i="0" u="none" strike="noStrike" cap="none" spc="0" normalizeH="0" baseline="0">
                <a:ln>
                  <a:noFill/>
                </a:ln>
                <a:solidFill>
                  <a:prstClr val="white"/>
                </a:solidFill>
                <a:effectLst/>
                <a:uLnTx/>
                <a:uFillTx/>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just"/>
            <a:r>
              <a:rPr lang="it-IT" sz="2400" dirty="0">
                <a:latin typeface="+mn-lt"/>
              </a:rPr>
              <a:t>Le attività che, alla data di chiusura dell’esercizio, </a:t>
            </a:r>
            <a:r>
              <a:rPr lang="it-IT" sz="2400" u="sng" dirty="0">
                <a:latin typeface="+mn-lt"/>
              </a:rPr>
              <a:t>non soddisfano</a:t>
            </a:r>
            <a:r>
              <a:rPr lang="it-IT" sz="2400" dirty="0">
                <a:latin typeface="+mn-lt"/>
              </a:rPr>
              <a:t> alcuno dei requisiti elencati sono </a:t>
            </a:r>
            <a:r>
              <a:rPr lang="it-IT" sz="2400" dirty="0">
                <a:solidFill>
                  <a:srgbClr val="FFFF00"/>
                </a:solidFill>
                <a:latin typeface="+mn-lt"/>
              </a:rPr>
              <a:t>non correnti</a:t>
            </a:r>
          </a:p>
        </p:txBody>
      </p:sp>
      <p:sp>
        <p:nvSpPr>
          <p:cNvPr id="5" name="Rectangle 3">
            <a:extLst>
              <a:ext uri="{FF2B5EF4-FFF2-40B4-BE49-F238E27FC236}">
                <a16:creationId xmlns:a16="http://schemas.microsoft.com/office/drawing/2014/main" id="{A3698CB2-83CE-67B9-79DF-7D2A9B101202}"/>
              </a:ext>
            </a:extLst>
          </p:cNvPr>
          <p:cNvSpPr>
            <a:spLocks noChangeArrowheads="1"/>
          </p:cNvSpPr>
          <p:nvPr/>
        </p:nvSpPr>
        <p:spPr bwMode="auto">
          <a:xfrm>
            <a:off x="186267" y="23488"/>
            <a:ext cx="11804651" cy="767152"/>
          </a:xfrm>
          <a:prstGeom prst="rect">
            <a:avLst/>
          </a:prstGeom>
          <a:gradFill flip="none" rotWithShape="1">
            <a:gsLst>
              <a:gs pos="0">
                <a:srgbClr val="4472C4">
                  <a:lumMod val="60000"/>
                  <a:lumOff val="40000"/>
                  <a:shade val="30000"/>
                  <a:satMod val="115000"/>
                </a:srgbClr>
              </a:gs>
              <a:gs pos="50000">
                <a:srgbClr val="4472C4">
                  <a:lumMod val="60000"/>
                  <a:lumOff val="40000"/>
                  <a:shade val="67500"/>
                  <a:satMod val="115000"/>
                </a:srgbClr>
              </a:gs>
              <a:gs pos="100000">
                <a:srgbClr val="4472C4">
                  <a:lumMod val="60000"/>
                  <a:lumOff val="40000"/>
                  <a:shade val="100000"/>
                  <a:satMod val="115000"/>
                </a:srgbClr>
              </a:gs>
            </a:gsLst>
            <a:lin ang="5400000" scaled="1"/>
            <a:tileRect/>
          </a:gradFill>
          <a:ln w="3175">
            <a:solidFill>
              <a:srgbClr val="4472C4"/>
            </a:solidFill>
            <a:miter lim="800000"/>
            <a:headEnd/>
            <a:tailEnd/>
          </a:ln>
          <a:effectLst/>
        </p:spPr>
        <p:txBody>
          <a:bodyPr lIns="91375" tIns="45687" rIns="91375" bIns="45687" anchor="ctr" anchorCtr="1"/>
          <a:lstStyle/>
          <a:p>
            <a:pPr marL="0" marR="0" lvl="0" indent="0" algn="ctr" defTabSz="914400" eaLnBrk="1" fontAlgn="auto" latinLnBrk="0" hangingPunct="1">
              <a:lnSpc>
                <a:spcPct val="100000"/>
              </a:lnSpc>
              <a:spcBef>
                <a:spcPts val="0"/>
              </a:spcBef>
              <a:spcAft>
                <a:spcPts val="0"/>
              </a:spcAft>
              <a:buClrTx/>
              <a:buSzTx/>
              <a:buFontTx/>
              <a:buNone/>
              <a:tabLst/>
              <a:defRPr/>
            </a:pPr>
            <a:r>
              <a:rPr lang="it-IT" sz="2400" b="1" kern="0" dirty="0">
                <a:solidFill>
                  <a:srgbClr val="002060"/>
                </a:solidFill>
                <a:effectLst>
                  <a:outerShdw blurRad="38100" dist="38100" dir="2700000" algn="tl">
                    <a:srgbClr val="000000"/>
                  </a:outerShdw>
                </a:effectLst>
                <a:cs typeface="Times New Roman" pitchFamily="18" charset="0"/>
              </a:rPr>
              <a:t>ATTIVITÀ CORRENTI </a:t>
            </a:r>
            <a:r>
              <a:rPr lang="it-IT" sz="2400" b="1" i="1" kern="0" dirty="0">
                <a:solidFill>
                  <a:srgbClr val="002060"/>
                </a:solidFill>
                <a:effectLst>
                  <a:outerShdw blurRad="38100" dist="38100" dir="2700000" algn="tl">
                    <a:srgbClr val="000000"/>
                  </a:outerShdw>
                </a:effectLst>
                <a:cs typeface="Times New Roman" pitchFamily="18" charset="0"/>
              </a:rPr>
              <a:t> e </a:t>
            </a:r>
            <a:r>
              <a:rPr lang="it-IT" sz="2400" b="1" kern="0" dirty="0">
                <a:solidFill>
                  <a:srgbClr val="002060"/>
                </a:solidFill>
                <a:effectLst>
                  <a:outerShdw blurRad="38100" dist="38100" dir="2700000" algn="tl">
                    <a:srgbClr val="000000"/>
                  </a:outerShdw>
                </a:effectLst>
                <a:cs typeface="Times New Roman" pitchFamily="18" charset="0"/>
              </a:rPr>
              <a:t> NON CORRENTI</a:t>
            </a:r>
            <a:endParaRPr kumimoji="0" lang="it-IT" sz="2400" b="1" i="0" u="none" strike="noStrike" kern="0" cap="none" spc="0" normalizeH="0" baseline="0" noProof="0" dirty="0">
              <a:ln>
                <a:noFill/>
              </a:ln>
              <a:solidFill>
                <a:srgbClr val="002060"/>
              </a:solidFill>
              <a:effectLst>
                <a:outerShdw blurRad="38100" dist="38100" dir="2700000" algn="tl">
                  <a:srgbClr val="000000"/>
                </a:outerShdw>
              </a:effectLst>
              <a:uLnTx/>
              <a:uFillTx/>
              <a:cs typeface="Times New Roman" pitchFamily="18" charset="0"/>
            </a:endParaRPr>
          </a:p>
        </p:txBody>
      </p:sp>
      <p:sp>
        <p:nvSpPr>
          <p:cNvPr id="11" name="CasellaDiTesto 10">
            <a:extLst>
              <a:ext uri="{FF2B5EF4-FFF2-40B4-BE49-F238E27FC236}">
                <a16:creationId xmlns:a16="http://schemas.microsoft.com/office/drawing/2014/main" id="{4BA251C6-C85C-72F9-DE68-14C21679660F}"/>
              </a:ext>
            </a:extLst>
          </p:cNvPr>
          <p:cNvSpPr txBox="1"/>
          <p:nvPr/>
        </p:nvSpPr>
        <p:spPr>
          <a:xfrm>
            <a:off x="838918" y="904168"/>
            <a:ext cx="6094562" cy="1250309"/>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rtl="0">
              <a:defRPr lang="it-it"/>
            </a:defPPr>
            <a:lvl1pPr marR="0" lvl="0" indent="0" fontAlgn="auto">
              <a:lnSpc>
                <a:spcPct val="100000"/>
              </a:lnSpc>
              <a:spcBef>
                <a:spcPts val="0"/>
              </a:spcBef>
              <a:spcAft>
                <a:spcPts val="0"/>
              </a:spcAft>
              <a:buClrTx/>
              <a:buSzTx/>
              <a:buFontTx/>
              <a:buNone/>
              <a:tabLst/>
              <a:defRPr kumimoji="0" sz="2000" b="1" i="0" u="none" strike="noStrike" cap="none" spc="0" normalizeH="0" baseline="0">
                <a:ln>
                  <a:noFill/>
                </a:ln>
                <a:solidFill>
                  <a:prstClr val="white"/>
                </a:solidFill>
                <a:effectLst/>
                <a:uLnTx/>
                <a:uFillTx/>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it-IT" sz="2400" dirty="0">
                <a:latin typeface="+mn-lt"/>
              </a:rPr>
              <a:t>Alla data di chiusura dell’esercizio, un’</a:t>
            </a:r>
            <a:r>
              <a:rPr lang="it-IT" sz="2400" dirty="0">
                <a:solidFill>
                  <a:srgbClr val="FFFF00"/>
                </a:solidFill>
                <a:latin typeface="+mn-lt"/>
              </a:rPr>
              <a:t>attività è corrente</a:t>
            </a:r>
            <a:r>
              <a:rPr lang="it-IT" sz="2400" dirty="0">
                <a:latin typeface="+mn-lt"/>
              </a:rPr>
              <a:t> quando soddisfa uno dei seguenti requisiti:</a:t>
            </a:r>
          </a:p>
        </p:txBody>
      </p:sp>
    </p:spTree>
    <p:extLst>
      <p:ext uri="{BB962C8B-B14F-4D97-AF65-F5344CB8AC3E}">
        <p14:creationId xmlns:p14="http://schemas.microsoft.com/office/powerpoint/2010/main" val="20269124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C1F22FD1-A67B-BB8E-95F8-C8AEEBA16865}"/>
              </a:ext>
            </a:extLst>
          </p:cNvPr>
          <p:cNvSpPr txBox="1"/>
          <p:nvPr/>
        </p:nvSpPr>
        <p:spPr>
          <a:xfrm>
            <a:off x="3231762" y="929512"/>
            <a:ext cx="5360148" cy="1186461"/>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rtl="0">
              <a:defRPr lang="it-it"/>
            </a:defPPr>
            <a:lvl1pPr marR="0" lvl="0" indent="0" fontAlgn="auto">
              <a:lnSpc>
                <a:spcPct val="100000"/>
              </a:lnSpc>
              <a:spcBef>
                <a:spcPts val="0"/>
              </a:spcBef>
              <a:spcAft>
                <a:spcPts val="0"/>
              </a:spcAft>
              <a:buClrTx/>
              <a:buSzTx/>
              <a:buFontTx/>
              <a:buNone/>
              <a:tabLst/>
              <a:defRPr kumimoji="0" sz="2000" b="1" i="0" u="none" strike="noStrike" cap="none" spc="0" normalizeH="0" baseline="0">
                <a:ln>
                  <a:noFill/>
                </a:ln>
                <a:solidFill>
                  <a:prstClr val="white"/>
                </a:solidFill>
                <a:effectLst/>
                <a:uLnTx/>
                <a:uFillTx/>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just"/>
            <a:r>
              <a:rPr lang="it-IT" dirty="0">
                <a:latin typeface="+mn-lt"/>
              </a:rPr>
              <a:t>Il ciclo operativo di un’amministrazione è il </a:t>
            </a:r>
            <a:r>
              <a:rPr lang="it-IT" dirty="0">
                <a:solidFill>
                  <a:srgbClr val="FFFF00"/>
                </a:solidFill>
                <a:latin typeface="+mn-lt"/>
              </a:rPr>
              <a:t>tempo necessario a trasformare gli input o le risorse in output</a:t>
            </a:r>
            <a:r>
              <a:rPr lang="it-IT" dirty="0">
                <a:latin typeface="+mn-lt"/>
              </a:rPr>
              <a:t>. </a:t>
            </a:r>
          </a:p>
        </p:txBody>
      </p:sp>
      <p:sp>
        <p:nvSpPr>
          <p:cNvPr id="8" name="Freccia a destra 7">
            <a:extLst>
              <a:ext uri="{FF2B5EF4-FFF2-40B4-BE49-F238E27FC236}">
                <a16:creationId xmlns:a16="http://schemas.microsoft.com/office/drawing/2014/main" id="{CA960388-18E8-9A88-2876-437561F91C66}"/>
              </a:ext>
            </a:extLst>
          </p:cNvPr>
          <p:cNvSpPr/>
          <p:nvPr/>
        </p:nvSpPr>
        <p:spPr>
          <a:xfrm rot="5400000">
            <a:off x="5523645" y="3568312"/>
            <a:ext cx="776378" cy="4485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Speak Pro" panose="020F0502020204030204"/>
              <a:ea typeface="+mn-ea"/>
              <a:cs typeface="+mn-cs"/>
            </a:endParaRPr>
          </a:p>
        </p:txBody>
      </p:sp>
      <p:sp>
        <p:nvSpPr>
          <p:cNvPr id="9" name="CasellaDiTesto 8">
            <a:extLst>
              <a:ext uri="{FF2B5EF4-FFF2-40B4-BE49-F238E27FC236}">
                <a16:creationId xmlns:a16="http://schemas.microsoft.com/office/drawing/2014/main" id="{CC4AEAD4-3633-E7CD-1416-037EA7E6437E}"/>
              </a:ext>
            </a:extLst>
          </p:cNvPr>
          <p:cNvSpPr txBox="1"/>
          <p:nvPr/>
        </p:nvSpPr>
        <p:spPr>
          <a:xfrm>
            <a:off x="3231760" y="4274453"/>
            <a:ext cx="5360148" cy="2094280"/>
          </a:xfrm>
          <a:prstGeom prst="rect">
            <a:avLst/>
          </a:prstGeom>
          <a:noFill/>
          <a:ln w="38100">
            <a:solidFill>
              <a:srgbClr val="0070C0"/>
            </a:solidFill>
          </a:ln>
        </p:spPr>
        <p:txBody>
          <a:bodyPr lIns="120000" tIns="120000" rIns="120000" bIns="120000" anchor="t"/>
          <a:lstStyle>
            <a:defPPr rtl="0">
              <a:defRPr lang="it-it"/>
            </a:defPPr>
            <a:lvl1pPr algn="just">
              <a:buClr>
                <a:srgbClr val="FF0000"/>
              </a:buClr>
              <a:defRPr b="1">
                <a:solidFill>
                  <a:srgbClr val="4472C4">
                    <a:lumMod val="50000"/>
                  </a:srgbClr>
                </a:solidFill>
                <a:latin typeface="Calibri" panose="020F0502020204030204"/>
                <a:cs typeface="Arial"/>
              </a:defRPr>
            </a:lvl1pPr>
          </a:lstStyle>
          <a:p>
            <a:r>
              <a:rPr lang="it-IT" dirty="0">
                <a:latin typeface="+mn-lt"/>
              </a:rPr>
              <a:t>Qualora </a:t>
            </a:r>
            <a:r>
              <a:rPr lang="it-IT" dirty="0">
                <a:solidFill>
                  <a:srgbClr val="FF0000"/>
                </a:solidFill>
                <a:latin typeface="+mn-lt"/>
              </a:rPr>
              <a:t>l’amministrazione valuti </a:t>
            </a:r>
            <a:r>
              <a:rPr lang="it-IT" dirty="0">
                <a:latin typeface="+mn-lt"/>
              </a:rPr>
              <a:t>che il suo normale ciclo operativo abbia una durata diversa dal periodo amministrativo, ne tiene conto per distinguere le attività e le passività in correnti e non correnti … e ne fornisce motivazione e adeguata evidenza nella Nota integrativa.</a:t>
            </a:r>
          </a:p>
        </p:txBody>
      </p:sp>
      <p:sp>
        <p:nvSpPr>
          <p:cNvPr id="5" name="Rectangle 3">
            <a:extLst>
              <a:ext uri="{FF2B5EF4-FFF2-40B4-BE49-F238E27FC236}">
                <a16:creationId xmlns:a16="http://schemas.microsoft.com/office/drawing/2014/main" id="{BB37CB70-CDD8-41A6-EA04-2BB970AC2666}"/>
              </a:ext>
            </a:extLst>
          </p:cNvPr>
          <p:cNvSpPr>
            <a:spLocks noChangeArrowheads="1"/>
          </p:cNvSpPr>
          <p:nvPr/>
        </p:nvSpPr>
        <p:spPr bwMode="auto">
          <a:xfrm>
            <a:off x="186267" y="23487"/>
            <a:ext cx="11804651" cy="577523"/>
          </a:xfrm>
          <a:prstGeom prst="rect">
            <a:avLst/>
          </a:prstGeom>
          <a:gradFill flip="none" rotWithShape="1">
            <a:gsLst>
              <a:gs pos="0">
                <a:srgbClr val="4472C4">
                  <a:lumMod val="60000"/>
                  <a:lumOff val="40000"/>
                  <a:shade val="30000"/>
                  <a:satMod val="115000"/>
                </a:srgbClr>
              </a:gs>
              <a:gs pos="50000">
                <a:srgbClr val="4472C4">
                  <a:lumMod val="60000"/>
                  <a:lumOff val="40000"/>
                  <a:shade val="67500"/>
                  <a:satMod val="115000"/>
                </a:srgbClr>
              </a:gs>
              <a:gs pos="100000">
                <a:srgbClr val="4472C4">
                  <a:lumMod val="60000"/>
                  <a:lumOff val="40000"/>
                  <a:shade val="100000"/>
                  <a:satMod val="115000"/>
                </a:srgbClr>
              </a:gs>
            </a:gsLst>
            <a:lin ang="5400000" scaled="1"/>
            <a:tileRect/>
          </a:gradFill>
          <a:ln w="3175">
            <a:solidFill>
              <a:srgbClr val="4472C4"/>
            </a:solidFill>
            <a:miter lim="800000"/>
            <a:headEnd/>
            <a:tailEnd/>
          </a:ln>
          <a:effectLst/>
        </p:spPr>
        <p:txBody>
          <a:bodyPr lIns="91375" tIns="45687" rIns="91375" bIns="45687" anchor="ctr" anchorCtr="1"/>
          <a:lstStyle/>
          <a:p>
            <a:pPr marL="0" marR="0" lvl="0" indent="0" algn="ctr" defTabSz="914400" eaLnBrk="1" fontAlgn="auto" latinLnBrk="0" hangingPunct="1">
              <a:lnSpc>
                <a:spcPct val="100000"/>
              </a:lnSpc>
              <a:spcBef>
                <a:spcPts val="0"/>
              </a:spcBef>
              <a:spcAft>
                <a:spcPts val="0"/>
              </a:spcAft>
              <a:buClrTx/>
              <a:buSzTx/>
              <a:buFontTx/>
              <a:buNone/>
              <a:tabLst/>
              <a:defRPr/>
            </a:pPr>
            <a:r>
              <a:rPr lang="it-IT" sz="2000" b="1" kern="0" dirty="0">
                <a:solidFill>
                  <a:srgbClr val="002060"/>
                </a:solidFill>
                <a:effectLst>
                  <a:outerShdw blurRad="38100" dist="38100" dir="2700000" algn="tl">
                    <a:srgbClr val="000000"/>
                  </a:outerShdw>
                </a:effectLst>
                <a:cs typeface="Times New Roman" pitchFamily="18" charset="0"/>
              </a:rPr>
              <a:t>NORMALE CICLO OPERATIVO</a:t>
            </a:r>
            <a:endParaRPr kumimoji="0" lang="it-IT" sz="2000" b="1" i="0" u="none" strike="noStrike" kern="0" cap="none" spc="0" normalizeH="0" baseline="0" noProof="0" dirty="0">
              <a:ln>
                <a:noFill/>
              </a:ln>
              <a:solidFill>
                <a:srgbClr val="002060"/>
              </a:solidFill>
              <a:effectLst>
                <a:outerShdw blurRad="38100" dist="38100" dir="2700000" algn="tl">
                  <a:srgbClr val="000000"/>
                </a:outerShdw>
              </a:effectLst>
              <a:uLnTx/>
              <a:uFillTx/>
              <a:cs typeface="Times New Roman" pitchFamily="18" charset="0"/>
            </a:endParaRPr>
          </a:p>
        </p:txBody>
      </p:sp>
      <p:sp>
        <p:nvSpPr>
          <p:cNvPr id="10" name="CasellaDiTesto 9">
            <a:extLst>
              <a:ext uri="{FF2B5EF4-FFF2-40B4-BE49-F238E27FC236}">
                <a16:creationId xmlns:a16="http://schemas.microsoft.com/office/drawing/2014/main" id="{FB32E5CE-5C49-F6A1-C320-098610B72F1B}"/>
              </a:ext>
            </a:extLst>
          </p:cNvPr>
          <p:cNvSpPr txBox="1"/>
          <p:nvPr/>
        </p:nvSpPr>
        <p:spPr>
          <a:xfrm>
            <a:off x="3231760" y="2302552"/>
            <a:ext cx="5360149" cy="962198"/>
          </a:xfrm>
          <a:prstGeom prst="rect">
            <a:avLst/>
          </a:prstGeom>
          <a:noFill/>
          <a:ln w="38100">
            <a:solidFill>
              <a:srgbClr val="0070C0"/>
            </a:solidFill>
          </a:ln>
        </p:spPr>
        <p:txBody>
          <a:bodyPr lIns="120000" tIns="120000" rIns="120000" bIns="120000" anchor="ctr"/>
          <a:lstStyle>
            <a:defPPr rtl="0">
              <a:defRPr lang="it-it"/>
            </a:defPPr>
            <a:lvl1pPr algn="just">
              <a:buClr>
                <a:srgbClr val="FF0000"/>
              </a:buClr>
              <a:defRPr sz="1400" b="1">
                <a:solidFill>
                  <a:srgbClr val="FF0000"/>
                </a:solidFill>
                <a:latin typeface="Calibri" panose="020F0502020204030204"/>
                <a:cs typeface="Arial"/>
              </a:defRPr>
            </a:lvl1pPr>
          </a:lstStyle>
          <a:p>
            <a:r>
              <a:rPr lang="it-IT" sz="1800" dirty="0">
                <a:solidFill>
                  <a:srgbClr val="4472C4">
                    <a:lumMod val="50000"/>
                  </a:srgbClr>
                </a:solidFill>
                <a:latin typeface="+mn-lt"/>
              </a:rPr>
              <a:t>La durata del normale ciclo operativo dell’amministrazione, per convenzione, coincide col periodo amministrativo. </a:t>
            </a:r>
          </a:p>
        </p:txBody>
      </p:sp>
    </p:spTree>
    <p:extLst>
      <p:ext uri="{BB962C8B-B14F-4D97-AF65-F5344CB8AC3E}">
        <p14:creationId xmlns:p14="http://schemas.microsoft.com/office/powerpoint/2010/main" val="28636072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358385A-FDF7-0EFC-C50F-15F608CF6006}"/>
              </a:ext>
            </a:extLst>
          </p:cNvPr>
          <p:cNvSpPr>
            <a:spLocks noGrp="1"/>
          </p:cNvSpPr>
          <p:nvPr>
            <p:ph idx="4294967295"/>
          </p:nvPr>
        </p:nvSpPr>
        <p:spPr>
          <a:xfrm>
            <a:off x="1580886" y="1486490"/>
            <a:ext cx="9015412" cy="1757363"/>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ormAutofit/>
          </a:bodyPr>
          <a:lstStyle/>
          <a:p>
            <a:pPr marL="0" indent="0" algn="just">
              <a:lnSpc>
                <a:spcPct val="100000"/>
              </a:lnSpc>
              <a:spcBef>
                <a:spcPts val="0"/>
              </a:spcBef>
              <a:buNone/>
            </a:pPr>
            <a:r>
              <a:rPr lang="it-IT" b="1" dirty="0">
                <a:solidFill>
                  <a:prstClr val="white"/>
                </a:solidFill>
              </a:rPr>
              <a:t>Le disponibilità liquide equivalenti sono </a:t>
            </a:r>
            <a:r>
              <a:rPr lang="it-IT" b="1" dirty="0">
                <a:solidFill>
                  <a:srgbClr val="FFFF00"/>
                </a:solidFill>
              </a:rPr>
              <a:t>investimenti a breve termine </a:t>
            </a:r>
            <a:r>
              <a:rPr lang="it-IT" b="1" dirty="0">
                <a:solidFill>
                  <a:prstClr val="white"/>
                </a:solidFill>
              </a:rPr>
              <a:t>(tre mesi o meno) </a:t>
            </a:r>
            <a:r>
              <a:rPr lang="it-IT" b="1" dirty="0">
                <a:solidFill>
                  <a:srgbClr val="FFFF00"/>
                </a:solidFill>
              </a:rPr>
              <a:t>ad elevato grado di liquidità </a:t>
            </a:r>
            <a:r>
              <a:rPr lang="it-IT" b="1" dirty="0">
                <a:solidFill>
                  <a:prstClr val="white"/>
                </a:solidFill>
              </a:rPr>
              <a:t>che sono prontamente convertibili in denaro e sono soggetti a un rischio irrilevante di variazione del valore.</a:t>
            </a:r>
          </a:p>
          <a:p>
            <a:pPr marL="0" indent="0">
              <a:lnSpc>
                <a:spcPct val="100000"/>
              </a:lnSpc>
              <a:spcBef>
                <a:spcPts val="0"/>
              </a:spcBef>
              <a:buNone/>
            </a:pPr>
            <a:endParaRPr lang="it-IT" sz="2000" b="1" dirty="0">
              <a:solidFill>
                <a:prstClr val="white"/>
              </a:solidFill>
              <a:latin typeface="Calibri" panose="020F0502020204030204"/>
            </a:endParaRPr>
          </a:p>
        </p:txBody>
      </p:sp>
      <p:sp>
        <p:nvSpPr>
          <p:cNvPr id="6" name="Rectangle 3">
            <a:extLst>
              <a:ext uri="{FF2B5EF4-FFF2-40B4-BE49-F238E27FC236}">
                <a16:creationId xmlns:a16="http://schemas.microsoft.com/office/drawing/2014/main" id="{32678DA0-AC5B-CA34-8A45-7BD1A6A59C07}"/>
              </a:ext>
            </a:extLst>
          </p:cNvPr>
          <p:cNvSpPr>
            <a:spLocks noChangeArrowheads="1"/>
          </p:cNvSpPr>
          <p:nvPr/>
        </p:nvSpPr>
        <p:spPr bwMode="auto">
          <a:xfrm>
            <a:off x="186267" y="23487"/>
            <a:ext cx="11804651" cy="646331"/>
          </a:xfrm>
          <a:prstGeom prst="rect">
            <a:avLst/>
          </a:prstGeom>
          <a:gradFill flip="none" rotWithShape="1">
            <a:gsLst>
              <a:gs pos="0">
                <a:srgbClr val="4472C4">
                  <a:lumMod val="60000"/>
                  <a:lumOff val="40000"/>
                  <a:shade val="30000"/>
                  <a:satMod val="115000"/>
                </a:srgbClr>
              </a:gs>
              <a:gs pos="50000">
                <a:srgbClr val="4472C4">
                  <a:lumMod val="60000"/>
                  <a:lumOff val="40000"/>
                  <a:shade val="67500"/>
                  <a:satMod val="115000"/>
                </a:srgbClr>
              </a:gs>
              <a:gs pos="100000">
                <a:srgbClr val="4472C4">
                  <a:lumMod val="60000"/>
                  <a:lumOff val="40000"/>
                  <a:shade val="100000"/>
                  <a:satMod val="115000"/>
                </a:srgbClr>
              </a:gs>
            </a:gsLst>
            <a:lin ang="5400000" scaled="1"/>
            <a:tileRect/>
          </a:gradFill>
          <a:ln w="3175">
            <a:solidFill>
              <a:srgbClr val="4472C4"/>
            </a:solidFill>
            <a:miter lim="800000"/>
            <a:headEnd/>
            <a:tailEnd/>
          </a:ln>
          <a:effectLst/>
        </p:spPr>
        <p:txBody>
          <a:bodyPr lIns="91375" tIns="45687" rIns="91375" bIns="45687" anchor="ctr" anchorCtr="1"/>
          <a:lstStyle/>
          <a:p>
            <a:pPr marL="0" marR="0" lvl="0" indent="0" algn="ctr" defTabSz="914400" eaLnBrk="1" fontAlgn="auto" latinLnBrk="0" hangingPunct="1">
              <a:lnSpc>
                <a:spcPct val="100000"/>
              </a:lnSpc>
              <a:spcBef>
                <a:spcPts val="0"/>
              </a:spcBef>
              <a:spcAft>
                <a:spcPts val="0"/>
              </a:spcAft>
              <a:buClrTx/>
              <a:buSzTx/>
              <a:buFontTx/>
              <a:buNone/>
              <a:tabLst/>
              <a:defRPr/>
            </a:pPr>
            <a:r>
              <a:rPr lang="it-IT" sz="2400" b="1" kern="0" dirty="0">
                <a:solidFill>
                  <a:srgbClr val="002060"/>
                </a:solidFill>
                <a:effectLst>
                  <a:outerShdw blurRad="38100" dist="38100" dir="2700000" algn="tl">
                    <a:srgbClr val="000000"/>
                  </a:outerShdw>
                </a:effectLst>
                <a:cs typeface="Times New Roman" pitchFamily="18" charset="0"/>
              </a:rPr>
              <a:t>DISPONIBILITÀ LIQUIDE EQUIVALENTI</a:t>
            </a:r>
            <a:endParaRPr kumimoji="0" lang="it-IT" sz="2400" b="1" i="0" u="none" strike="noStrike" kern="0" cap="none" spc="0" normalizeH="0" baseline="0" noProof="0" dirty="0">
              <a:ln>
                <a:noFill/>
              </a:ln>
              <a:solidFill>
                <a:srgbClr val="002060"/>
              </a:solidFill>
              <a:effectLst>
                <a:outerShdw blurRad="38100" dist="38100" dir="2700000" algn="tl">
                  <a:srgbClr val="000000"/>
                </a:outerShdw>
              </a:effectLst>
              <a:uLnTx/>
              <a:uFillTx/>
              <a:cs typeface="Times New Roman" pitchFamily="18" charset="0"/>
            </a:endParaRPr>
          </a:p>
        </p:txBody>
      </p:sp>
      <p:sp>
        <p:nvSpPr>
          <p:cNvPr id="8" name="CasellaDiTesto 7">
            <a:extLst>
              <a:ext uri="{FF2B5EF4-FFF2-40B4-BE49-F238E27FC236}">
                <a16:creationId xmlns:a16="http://schemas.microsoft.com/office/drawing/2014/main" id="{77900D14-4EFF-F342-33E4-AC666252FF8B}"/>
              </a:ext>
            </a:extLst>
          </p:cNvPr>
          <p:cNvSpPr txBox="1"/>
          <p:nvPr/>
        </p:nvSpPr>
        <p:spPr>
          <a:xfrm>
            <a:off x="2628181" y="3869275"/>
            <a:ext cx="6935638" cy="646331"/>
          </a:xfrm>
          <a:prstGeom prst="rect">
            <a:avLst/>
          </a:prstGeom>
          <a:noFill/>
          <a:ln w="38100">
            <a:solidFill>
              <a:srgbClr val="0070C0"/>
            </a:solidFill>
          </a:ln>
        </p:spPr>
        <p:txBody>
          <a:bodyPr lIns="120000" tIns="120000" rIns="120000" bIns="120000" anchor="ctr"/>
          <a:lstStyle>
            <a:defPPr rtl="0">
              <a:defRPr lang="it-it"/>
            </a:defPPr>
            <a:lvl1pPr algn="just">
              <a:buClr>
                <a:srgbClr val="FF0000"/>
              </a:buClr>
              <a:defRPr b="1">
                <a:solidFill>
                  <a:srgbClr val="4472C4">
                    <a:lumMod val="50000"/>
                  </a:srgbClr>
                </a:solidFill>
                <a:latin typeface="Calibri" panose="020F0502020204030204"/>
                <a:cs typeface="Arial"/>
              </a:defRPr>
            </a:lvl1pPr>
          </a:lstStyle>
          <a:p>
            <a:r>
              <a:rPr lang="it-IT" dirty="0">
                <a:latin typeface="+mn-lt"/>
              </a:rPr>
              <a:t>Le disponibilità liquide sono costituite dalla cassa e dai depositi a vista.</a:t>
            </a:r>
          </a:p>
        </p:txBody>
      </p:sp>
    </p:spTree>
    <p:extLst>
      <p:ext uri="{BB962C8B-B14F-4D97-AF65-F5344CB8AC3E}">
        <p14:creationId xmlns:p14="http://schemas.microsoft.com/office/powerpoint/2010/main" val="1985581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E84A80-48DA-E0A4-798D-CB12D131D765}"/>
              </a:ext>
            </a:extLst>
          </p:cNvPr>
          <p:cNvSpPr>
            <a:spLocks noGrp="1"/>
          </p:cNvSpPr>
          <p:nvPr>
            <p:ph type="title"/>
          </p:nvPr>
        </p:nvSpPr>
        <p:spPr>
          <a:xfrm>
            <a:off x="612650" y="1252728"/>
            <a:ext cx="2905613" cy="4768815"/>
          </a:xfrm>
        </p:spPr>
        <p:txBody>
          <a:bodyPr>
            <a:normAutofit/>
          </a:bodyPr>
          <a:lstStyle/>
          <a:p>
            <a:r>
              <a:rPr lang="it-IT" sz="3200" noProof="0" dirty="0"/>
              <a:t>Il Quadro concettuale (QC)</a:t>
            </a:r>
          </a:p>
        </p:txBody>
      </p:sp>
      <p:graphicFrame>
        <p:nvGraphicFramePr>
          <p:cNvPr id="5" name="Segnaposto contenuto 2">
            <a:extLst>
              <a:ext uri="{FF2B5EF4-FFF2-40B4-BE49-F238E27FC236}">
                <a16:creationId xmlns:a16="http://schemas.microsoft.com/office/drawing/2014/main" id="{741F8A98-DA37-4594-1501-171F47F41A46}"/>
              </a:ext>
            </a:extLst>
          </p:cNvPr>
          <p:cNvGraphicFramePr>
            <a:graphicFrameLocks noGrp="1"/>
          </p:cNvGraphicFramePr>
          <p:nvPr>
            <p:ph idx="1"/>
            <p:extLst>
              <p:ext uri="{D42A27DB-BD31-4B8C-83A1-F6EECF244321}">
                <p14:modId xmlns:p14="http://schemas.microsoft.com/office/powerpoint/2010/main" val="3436213660"/>
              </p:ext>
            </p:extLst>
          </p:nvPr>
        </p:nvGraphicFramePr>
        <p:xfrm>
          <a:off x="4021483" y="1252728"/>
          <a:ext cx="7536203" cy="47688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986117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6D1CD-FB2A-6849-4F72-37A248FDFE6F}"/>
            </a:ext>
          </a:extLst>
        </p:cNvPr>
        <p:cNvGrpSpPr/>
        <p:nvPr/>
      </p:nvGrpSpPr>
      <p:grpSpPr>
        <a:xfrm>
          <a:off x="0" y="0"/>
          <a:ext cx="0" cy="0"/>
          <a:chOff x="0" y="0"/>
          <a:chExt cx="0" cy="0"/>
        </a:xfrm>
      </p:grpSpPr>
      <p:sp>
        <p:nvSpPr>
          <p:cNvPr id="4" name="Rettangolo 3">
            <a:extLst>
              <a:ext uri="{FF2B5EF4-FFF2-40B4-BE49-F238E27FC236}">
                <a16:creationId xmlns:a16="http://schemas.microsoft.com/office/drawing/2014/main" id="{98A1525F-747C-4409-1E2C-CD10DADFEE8E}"/>
              </a:ext>
            </a:extLst>
          </p:cNvPr>
          <p:cNvSpPr/>
          <p:nvPr/>
        </p:nvSpPr>
        <p:spPr>
          <a:xfrm>
            <a:off x="0" y="6394901"/>
            <a:ext cx="12192000" cy="46309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Speak Pro" panose="020F0502020204030204"/>
              <a:ea typeface="+mn-ea"/>
              <a:cs typeface="+mn-cs"/>
            </a:endParaRPr>
          </a:p>
        </p:txBody>
      </p:sp>
      <p:sp>
        <p:nvSpPr>
          <p:cNvPr id="10" name="Rettangolo arrotondato 6">
            <a:extLst>
              <a:ext uri="{FF2B5EF4-FFF2-40B4-BE49-F238E27FC236}">
                <a16:creationId xmlns:a16="http://schemas.microsoft.com/office/drawing/2014/main" id="{2FA99D08-EA96-D5EA-82A9-50D43635561A}"/>
              </a:ext>
            </a:extLst>
          </p:cNvPr>
          <p:cNvSpPr/>
          <p:nvPr/>
        </p:nvSpPr>
        <p:spPr>
          <a:xfrm rot="16200000">
            <a:off x="-1146602" y="2921291"/>
            <a:ext cx="3950555" cy="1243013"/>
          </a:xfrm>
          <a:prstGeom prst="roundRect">
            <a:avLst/>
          </a:prstGeom>
          <a:solidFill>
            <a:srgbClr val="4472C4">
              <a:lumMod val="50000"/>
            </a:srgbClr>
          </a:solidFill>
          <a:ln w="12700" cap="flat" cmpd="sng" algn="ctr">
            <a:solidFill>
              <a:srgbClr val="4472C4">
                <a:shade val="50000"/>
              </a:srgbClr>
            </a:solidFill>
            <a:prstDash val="solid"/>
            <a:miter lim="800000"/>
          </a:ln>
          <a:effectLst/>
        </p:spPr>
        <p:txBody>
          <a:bodyPr vert="horz" lIns="91440" tIns="45720" rIns="91440" bIns="45720" rtlCol="0" anchor="t">
            <a:noAutofit/>
          </a:bodyPr>
          <a:lstStyle/>
          <a:p>
            <a:pPr marL="0" marR="0" lvl="0" indent="0" algn="ctr" defTabSz="914400" eaLnBrk="1" fontAlgn="auto" latinLnBrk="0" hangingPunct="1">
              <a:lnSpc>
                <a:spcPct val="90000"/>
              </a:lnSpc>
              <a:spcBef>
                <a:spcPct val="0"/>
              </a:spcBef>
              <a:spcAft>
                <a:spcPts val="600"/>
              </a:spcAft>
              <a:buClrTx/>
              <a:buSzTx/>
              <a:buFontTx/>
              <a:buNone/>
              <a:tabLst/>
              <a:defRPr/>
            </a:pPr>
            <a:r>
              <a:rPr kumimoji="0" lang="it-IT" sz="3600" b="1" i="0" u="none" strike="noStrike" kern="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ATTIVITÀ</a:t>
            </a:r>
            <a:r>
              <a:rPr lang="it-IT" sz="3600" b="1" kern="0" dirty="0">
                <a:solidFill>
                  <a:prstClr val="white"/>
                </a:solidFill>
                <a:latin typeface="Calibri" panose="020F0502020204030204" pitchFamily="34" charset="0"/>
                <a:cs typeface="Calibri" panose="020F0502020204030204" pitchFamily="34" charset="0"/>
              </a:rPr>
              <a:t> </a:t>
            </a:r>
          </a:p>
          <a:p>
            <a:pPr marL="0" marR="0" lvl="0" indent="0" algn="ctr" defTabSz="914400" eaLnBrk="1" fontAlgn="auto" latinLnBrk="0" hangingPunct="1">
              <a:lnSpc>
                <a:spcPct val="90000"/>
              </a:lnSpc>
              <a:spcBef>
                <a:spcPct val="0"/>
              </a:spcBef>
              <a:spcAft>
                <a:spcPts val="600"/>
              </a:spcAft>
              <a:buClrTx/>
              <a:buSzTx/>
              <a:buFontTx/>
              <a:buNone/>
              <a:tabLst/>
              <a:defRPr/>
            </a:pPr>
            <a:r>
              <a:rPr lang="it-IT" sz="3600" b="1" kern="0" dirty="0">
                <a:solidFill>
                  <a:prstClr val="white"/>
                </a:solidFill>
                <a:latin typeface="Calibri" panose="020F0502020204030204" pitchFamily="34" charset="0"/>
                <a:cs typeface="Calibri" panose="020F0502020204030204" pitchFamily="34" charset="0"/>
              </a:rPr>
              <a:t>NON CORRENTI</a:t>
            </a:r>
            <a:endParaRPr kumimoji="0" lang="en-US" sz="3600" b="1" i="0" u="none" strike="noStrike" kern="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graphicFrame>
        <p:nvGraphicFramePr>
          <p:cNvPr id="3" name="Tabella 2">
            <a:extLst>
              <a:ext uri="{FF2B5EF4-FFF2-40B4-BE49-F238E27FC236}">
                <a16:creationId xmlns:a16="http://schemas.microsoft.com/office/drawing/2014/main" id="{ADB0A98D-BAED-F5C8-EF62-24D855E63DC1}"/>
              </a:ext>
            </a:extLst>
          </p:cNvPr>
          <p:cNvGraphicFramePr>
            <a:graphicFrameLocks noGrp="1"/>
          </p:cNvGraphicFramePr>
          <p:nvPr/>
        </p:nvGraphicFramePr>
        <p:xfrm>
          <a:off x="1938739" y="1567520"/>
          <a:ext cx="7768787" cy="4008495"/>
        </p:xfrm>
        <a:graphic>
          <a:graphicData uri="http://schemas.openxmlformats.org/drawingml/2006/table">
            <a:tbl>
              <a:tblPr firstRow="1" bandRow="1">
                <a:tableStyleId>{5C22544A-7EE6-4342-B048-85BDC9FD1C3A}</a:tableStyleId>
              </a:tblPr>
              <a:tblGrid>
                <a:gridCol w="726424">
                  <a:extLst>
                    <a:ext uri="{9D8B030D-6E8A-4147-A177-3AD203B41FA5}">
                      <a16:colId xmlns:a16="http://schemas.microsoft.com/office/drawing/2014/main" val="2924520339"/>
                    </a:ext>
                  </a:extLst>
                </a:gridCol>
                <a:gridCol w="5100165">
                  <a:extLst>
                    <a:ext uri="{9D8B030D-6E8A-4147-A177-3AD203B41FA5}">
                      <a16:colId xmlns:a16="http://schemas.microsoft.com/office/drawing/2014/main" val="651675584"/>
                    </a:ext>
                  </a:extLst>
                </a:gridCol>
                <a:gridCol w="971099">
                  <a:extLst>
                    <a:ext uri="{9D8B030D-6E8A-4147-A177-3AD203B41FA5}">
                      <a16:colId xmlns:a16="http://schemas.microsoft.com/office/drawing/2014/main" val="4294330054"/>
                    </a:ext>
                  </a:extLst>
                </a:gridCol>
                <a:gridCol w="971099">
                  <a:extLst>
                    <a:ext uri="{9D8B030D-6E8A-4147-A177-3AD203B41FA5}">
                      <a16:colId xmlns:a16="http://schemas.microsoft.com/office/drawing/2014/main" val="3040188013"/>
                    </a:ext>
                  </a:extLst>
                </a:gridCol>
              </a:tblGrid>
              <a:tr h="387815">
                <a:tc>
                  <a:txBody>
                    <a:bodyPr/>
                    <a:lstStyle/>
                    <a:p>
                      <a:endParaRPr lang="it-IT" dirty="0"/>
                    </a:p>
                  </a:txBody>
                  <a:tcPr/>
                </a:tc>
                <a:tc>
                  <a:txBody>
                    <a:bodyPr/>
                    <a:lstStyle/>
                    <a:p>
                      <a:pPr algn="ctr"/>
                      <a:r>
                        <a:rPr lang="it-IT" sz="2800" b="1" kern="1200" dirty="0">
                          <a:solidFill>
                            <a:srgbClr val="FF0000"/>
                          </a:solidFill>
                          <a:effectLst/>
                          <a:latin typeface="+mn-lt"/>
                          <a:ea typeface="+mn-ea"/>
                          <a:cs typeface="+mn-cs"/>
                        </a:rPr>
                        <a:t>ATTIVO</a:t>
                      </a:r>
                      <a:r>
                        <a:rPr lang="it-IT" sz="2800" dirty="0">
                          <a:solidFill>
                            <a:srgbClr val="FF0000"/>
                          </a:solidFill>
                          <a:effectLst/>
                        </a:rPr>
                        <a:t> </a:t>
                      </a:r>
                      <a:endParaRPr lang="it-IT" sz="2800" dirty="0">
                        <a:solidFill>
                          <a:srgbClr val="FF0000"/>
                        </a:solidFill>
                      </a:endParaRPr>
                    </a:p>
                  </a:txBody>
                  <a:tcPr/>
                </a:tc>
                <a:tc>
                  <a:txBody>
                    <a:bodyPr/>
                    <a:lstStyle/>
                    <a:p>
                      <a:pPr algn="ctr"/>
                      <a:r>
                        <a:rPr lang="it-IT" sz="1400" b="1" dirty="0">
                          <a:effectLst/>
                          <a:latin typeface="Arial" panose="020B0604020202020204" pitchFamily="34" charset="0"/>
                          <a:ea typeface="Times New Roman" panose="02020603050405020304" pitchFamily="18" charset="0"/>
                          <a:cs typeface="Times New Roman" panose="02020603050405020304" pitchFamily="18" charset="0"/>
                        </a:rPr>
                        <a:t>Es. X</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r>
                        <a:rPr lang="it-IT" sz="1400" b="1" dirty="0">
                          <a:effectLst/>
                          <a:latin typeface="Arial" panose="020B0604020202020204" pitchFamily="34" charset="0"/>
                          <a:ea typeface="Times New Roman" panose="02020603050405020304" pitchFamily="18" charset="0"/>
                          <a:cs typeface="Times New Roman" panose="02020603050405020304" pitchFamily="18" charset="0"/>
                        </a:rPr>
                        <a:t>Es.</a:t>
                      </a:r>
                      <a:r>
                        <a:rPr lang="it-IT"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it-IT" sz="1400" b="1" dirty="0">
                          <a:effectLst/>
                          <a:latin typeface="Arial" panose="020B0604020202020204" pitchFamily="34" charset="0"/>
                          <a:ea typeface="Times New Roman" panose="02020603050405020304" pitchFamily="18" charset="0"/>
                          <a:cs typeface="Times New Roman" panose="02020603050405020304" pitchFamily="18" charset="0"/>
                        </a:rPr>
                        <a:t> X-1</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956370624"/>
                  </a:ext>
                </a:extLst>
              </a:tr>
              <a:tr h="387815">
                <a:tc>
                  <a:txBody>
                    <a:bodyPr/>
                    <a:lstStyle/>
                    <a:p>
                      <a:endParaRPr lang="it-IT" dirty="0"/>
                    </a:p>
                  </a:txBody>
                  <a:tcPr/>
                </a:tc>
                <a:tc>
                  <a:txBody>
                    <a:bodyPr/>
                    <a:lstStyle/>
                    <a:p>
                      <a:pPr algn="ctr"/>
                      <a:r>
                        <a:rPr lang="it-IT" sz="1800" b="1" kern="1200" dirty="0">
                          <a:solidFill>
                            <a:srgbClr val="002060"/>
                          </a:solidFill>
                          <a:effectLst/>
                          <a:latin typeface="+mn-lt"/>
                          <a:ea typeface="+mn-ea"/>
                          <a:cs typeface="+mn-cs"/>
                        </a:rPr>
                        <a:t>ATTIVITÀ NON CORRENTI</a:t>
                      </a:r>
                      <a:r>
                        <a:rPr lang="it-IT" dirty="0">
                          <a:solidFill>
                            <a:srgbClr val="002060"/>
                          </a:solidFill>
                          <a:effectLst/>
                        </a:rPr>
                        <a:t> </a:t>
                      </a:r>
                      <a:endParaRPr lang="it-IT" dirty="0">
                        <a:solidFill>
                          <a:srgbClr val="002060"/>
                        </a:solidFill>
                      </a:endParaRPr>
                    </a:p>
                  </a:txBody>
                  <a:tcPr/>
                </a:tc>
                <a:tc>
                  <a:txBody>
                    <a:bodyPr/>
                    <a:lstStyle/>
                    <a:p>
                      <a:endParaRPr lang="it-IT" dirty="0"/>
                    </a:p>
                  </a:txBody>
                  <a:tcPr/>
                </a:tc>
                <a:tc>
                  <a:txBody>
                    <a:bodyPr/>
                    <a:lstStyle/>
                    <a:p>
                      <a:endParaRPr lang="it-IT" dirty="0"/>
                    </a:p>
                  </a:txBody>
                  <a:tcPr/>
                </a:tc>
                <a:extLst>
                  <a:ext uri="{0D108BD9-81ED-4DB2-BD59-A6C34878D82A}">
                    <a16:rowId xmlns:a16="http://schemas.microsoft.com/office/drawing/2014/main" val="2225418534"/>
                  </a:ext>
                </a:extLst>
              </a:tr>
              <a:tr h="387815">
                <a:tc>
                  <a:txBody>
                    <a:bodyPr/>
                    <a:lstStyle/>
                    <a:p>
                      <a:r>
                        <a:rPr lang="it-IT" dirty="0"/>
                        <a:t>A</a:t>
                      </a:r>
                    </a:p>
                  </a:txBody>
                  <a:tcPr/>
                </a:tc>
                <a:tc>
                  <a:txBody>
                    <a:bodyPr/>
                    <a:lstStyle/>
                    <a:p>
                      <a:r>
                        <a:rPr lang="it-IT" sz="1800" i="1" u="sng" kern="1200" dirty="0">
                          <a:solidFill>
                            <a:schemeClr val="dk1"/>
                          </a:solidFill>
                          <a:effectLst/>
                          <a:latin typeface="+mn-lt"/>
                          <a:ea typeface="+mn-ea"/>
                          <a:cs typeface="+mn-cs"/>
                        </a:rPr>
                        <a:t>Immobilizzazioni immateriali e avviamento</a:t>
                      </a:r>
                      <a:endParaRPr lang="it-IT" dirty="0">
                        <a:effectLst/>
                      </a:endParaRPr>
                    </a:p>
                  </a:txBody>
                  <a:tcPr/>
                </a:tc>
                <a:tc>
                  <a:txBody>
                    <a:bodyPr/>
                    <a:lstStyle/>
                    <a:p>
                      <a:endParaRPr lang="it-IT" dirty="0"/>
                    </a:p>
                  </a:txBody>
                  <a:tcPr/>
                </a:tc>
                <a:tc>
                  <a:txBody>
                    <a:bodyPr/>
                    <a:lstStyle/>
                    <a:p>
                      <a:endParaRPr lang="it-IT" dirty="0"/>
                    </a:p>
                  </a:txBody>
                  <a:tcPr/>
                </a:tc>
                <a:extLst>
                  <a:ext uri="{0D108BD9-81ED-4DB2-BD59-A6C34878D82A}">
                    <a16:rowId xmlns:a16="http://schemas.microsoft.com/office/drawing/2014/main" val="3601205557"/>
                  </a:ext>
                </a:extLst>
              </a:tr>
              <a:tr h="387815">
                <a:tc>
                  <a:txBody>
                    <a:bodyPr/>
                    <a:lstStyle/>
                    <a:p>
                      <a:r>
                        <a:rPr lang="it-IT" dirty="0"/>
                        <a:t>B</a:t>
                      </a:r>
                    </a:p>
                  </a:txBody>
                  <a:tcPr/>
                </a:tc>
                <a:tc>
                  <a:txBody>
                    <a:bodyPr/>
                    <a:lstStyle/>
                    <a:p>
                      <a:r>
                        <a:rPr lang="it-IT" sz="1800" i="1" u="sng" kern="1200" dirty="0">
                          <a:solidFill>
                            <a:schemeClr val="dk1"/>
                          </a:solidFill>
                          <a:effectLst/>
                          <a:latin typeface="+mn-lt"/>
                          <a:ea typeface="+mn-ea"/>
                          <a:cs typeface="+mn-cs"/>
                        </a:rPr>
                        <a:t>Immobilizzazioni materiali</a:t>
                      </a:r>
                      <a:r>
                        <a:rPr lang="it-IT" dirty="0">
                          <a:effectLst/>
                        </a:rPr>
                        <a:t> </a:t>
                      </a:r>
                      <a:endParaRPr lang="it-IT" dirty="0"/>
                    </a:p>
                  </a:txBody>
                  <a:tcPr/>
                </a:tc>
                <a:tc>
                  <a:txBody>
                    <a:bodyPr/>
                    <a:lstStyle/>
                    <a:p>
                      <a:endParaRPr lang="it-IT" dirty="0"/>
                    </a:p>
                  </a:txBody>
                  <a:tcPr/>
                </a:tc>
                <a:tc>
                  <a:txBody>
                    <a:bodyPr/>
                    <a:lstStyle/>
                    <a:p>
                      <a:endParaRPr lang="it-IT" dirty="0"/>
                    </a:p>
                  </a:txBody>
                  <a:tcPr/>
                </a:tc>
                <a:extLst>
                  <a:ext uri="{0D108BD9-81ED-4DB2-BD59-A6C34878D82A}">
                    <a16:rowId xmlns:a16="http://schemas.microsoft.com/office/drawing/2014/main" val="1903760890"/>
                  </a:ext>
                </a:extLst>
              </a:tr>
              <a:tr h="387815">
                <a:tc>
                  <a:txBody>
                    <a:bodyPr/>
                    <a:lstStyle/>
                    <a:p>
                      <a:pPr algn="r"/>
                      <a:r>
                        <a:rPr lang="it-IT" dirty="0"/>
                        <a:t>1</a:t>
                      </a:r>
                    </a:p>
                  </a:txBody>
                  <a:tcPr/>
                </a:tc>
                <a:tc>
                  <a:txBody>
                    <a:bodyPr/>
                    <a:lstStyle/>
                    <a:p>
                      <a:pPr algn="r"/>
                      <a:r>
                        <a:rPr lang="it-IT" sz="1800" b="1" kern="1200" dirty="0">
                          <a:solidFill>
                            <a:schemeClr val="dk1"/>
                          </a:solidFill>
                          <a:effectLst/>
                          <a:latin typeface="+mn-lt"/>
                          <a:ea typeface="+mn-ea"/>
                          <a:cs typeface="+mn-cs"/>
                        </a:rPr>
                        <a:t>Beni demaniali</a:t>
                      </a:r>
                      <a:endParaRPr lang="it-IT" dirty="0"/>
                    </a:p>
                  </a:txBody>
                  <a:tcPr/>
                </a:tc>
                <a:tc>
                  <a:txBody>
                    <a:bodyPr/>
                    <a:lstStyle/>
                    <a:p>
                      <a:endParaRPr lang="it-IT" dirty="0"/>
                    </a:p>
                  </a:txBody>
                  <a:tcPr/>
                </a:tc>
                <a:tc>
                  <a:txBody>
                    <a:bodyPr/>
                    <a:lstStyle/>
                    <a:p>
                      <a:endParaRPr lang="it-IT" dirty="0"/>
                    </a:p>
                  </a:txBody>
                  <a:tcPr/>
                </a:tc>
                <a:extLst>
                  <a:ext uri="{0D108BD9-81ED-4DB2-BD59-A6C34878D82A}">
                    <a16:rowId xmlns:a16="http://schemas.microsoft.com/office/drawing/2014/main" val="707133013"/>
                  </a:ext>
                </a:extLst>
              </a:tr>
              <a:tr h="387815">
                <a:tc>
                  <a:txBody>
                    <a:bodyPr/>
                    <a:lstStyle/>
                    <a:p>
                      <a:pPr algn="r"/>
                      <a:r>
                        <a:rPr lang="it-IT" dirty="0"/>
                        <a:t>2</a:t>
                      </a:r>
                    </a:p>
                  </a:txBody>
                  <a:tcPr/>
                </a:tc>
                <a:tc>
                  <a:txBody>
                    <a:bodyPr/>
                    <a:lstStyle/>
                    <a:p>
                      <a:pPr algn="r"/>
                      <a:r>
                        <a:rPr lang="it-IT" sz="1800" b="1" kern="1200" dirty="0">
                          <a:solidFill>
                            <a:schemeClr val="dk1"/>
                          </a:solidFill>
                          <a:effectLst/>
                          <a:latin typeface="+mn-lt"/>
                          <a:ea typeface="+mn-ea"/>
                          <a:cs typeface="+mn-cs"/>
                        </a:rPr>
                        <a:t>Beni patrimoniali indisponibili</a:t>
                      </a:r>
                      <a:endParaRPr lang="it-IT" dirty="0"/>
                    </a:p>
                  </a:txBody>
                  <a:tcPr/>
                </a:tc>
                <a:tc>
                  <a:txBody>
                    <a:bodyPr/>
                    <a:lstStyle/>
                    <a:p>
                      <a:endParaRPr lang="it-IT" dirty="0"/>
                    </a:p>
                  </a:txBody>
                  <a:tcPr/>
                </a:tc>
                <a:tc>
                  <a:txBody>
                    <a:bodyPr/>
                    <a:lstStyle/>
                    <a:p>
                      <a:endParaRPr lang="it-IT" dirty="0"/>
                    </a:p>
                  </a:txBody>
                  <a:tcPr/>
                </a:tc>
                <a:extLst>
                  <a:ext uri="{0D108BD9-81ED-4DB2-BD59-A6C34878D82A}">
                    <a16:rowId xmlns:a16="http://schemas.microsoft.com/office/drawing/2014/main" val="161707587"/>
                  </a:ext>
                </a:extLst>
              </a:tr>
              <a:tr h="387815">
                <a:tc>
                  <a:txBody>
                    <a:bodyPr/>
                    <a:lstStyle/>
                    <a:p>
                      <a:pPr algn="r"/>
                      <a:r>
                        <a:rPr lang="it-IT" dirty="0"/>
                        <a:t>3</a:t>
                      </a:r>
                    </a:p>
                  </a:txBody>
                  <a:tcPr/>
                </a:tc>
                <a:tc>
                  <a:txBody>
                    <a:bodyPr/>
                    <a:lstStyle/>
                    <a:p>
                      <a:pPr algn="r"/>
                      <a:r>
                        <a:rPr lang="it-IT" sz="1800" b="1" kern="1200" dirty="0">
                          <a:solidFill>
                            <a:schemeClr val="dk1"/>
                          </a:solidFill>
                          <a:effectLst/>
                          <a:latin typeface="+mn-lt"/>
                          <a:ea typeface="+mn-ea"/>
                          <a:cs typeface="+mn-cs"/>
                        </a:rPr>
                        <a:t>Beni patrimoniali disponibili</a:t>
                      </a:r>
                      <a:endParaRPr lang="it-IT" dirty="0"/>
                    </a:p>
                  </a:txBody>
                  <a:tcPr/>
                </a:tc>
                <a:tc>
                  <a:txBody>
                    <a:bodyPr/>
                    <a:lstStyle/>
                    <a:p>
                      <a:endParaRPr lang="it-IT" dirty="0"/>
                    </a:p>
                  </a:txBody>
                  <a:tcPr/>
                </a:tc>
                <a:tc>
                  <a:txBody>
                    <a:bodyPr/>
                    <a:lstStyle/>
                    <a:p>
                      <a:endParaRPr lang="it-IT" dirty="0"/>
                    </a:p>
                  </a:txBody>
                  <a:tcPr/>
                </a:tc>
                <a:extLst>
                  <a:ext uri="{0D108BD9-81ED-4DB2-BD59-A6C34878D82A}">
                    <a16:rowId xmlns:a16="http://schemas.microsoft.com/office/drawing/2014/main" val="573150388"/>
                  </a:ext>
                </a:extLst>
              </a:tr>
              <a:tr h="387815">
                <a:tc>
                  <a:txBody>
                    <a:bodyPr/>
                    <a:lstStyle/>
                    <a:p>
                      <a:r>
                        <a:rPr lang="it-IT" dirty="0"/>
                        <a:t>C</a:t>
                      </a:r>
                    </a:p>
                  </a:txBody>
                  <a:tcPr/>
                </a:tc>
                <a:tc>
                  <a:txBody>
                    <a:bodyPr/>
                    <a:lstStyle/>
                    <a:p>
                      <a:r>
                        <a:rPr lang="it-IT" sz="1800" i="1" u="sng" kern="1200" dirty="0">
                          <a:solidFill>
                            <a:schemeClr val="dk1"/>
                          </a:solidFill>
                          <a:effectLst/>
                          <a:latin typeface="+mn-lt"/>
                          <a:ea typeface="+mn-ea"/>
                          <a:cs typeface="+mn-cs"/>
                        </a:rPr>
                        <a:t>Immobilizzazioni finanziarie</a:t>
                      </a:r>
                      <a:r>
                        <a:rPr lang="it-IT" dirty="0">
                          <a:effectLst/>
                        </a:rPr>
                        <a:t> </a:t>
                      </a:r>
                      <a:endParaRPr lang="it-IT" dirty="0"/>
                    </a:p>
                  </a:txBody>
                  <a:tcPr/>
                </a:tc>
                <a:tc>
                  <a:txBody>
                    <a:bodyPr/>
                    <a:lstStyle/>
                    <a:p>
                      <a:endParaRPr lang="it-IT" dirty="0"/>
                    </a:p>
                  </a:txBody>
                  <a:tcPr/>
                </a:tc>
                <a:tc>
                  <a:txBody>
                    <a:bodyPr/>
                    <a:lstStyle/>
                    <a:p>
                      <a:endParaRPr lang="it-IT" dirty="0"/>
                    </a:p>
                  </a:txBody>
                  <a:tcPr/>
                </a:tc>
                <a:extLst>
                  <a:ext uri="{0D108BD9-81ED-4DB2-BD59-A6C34878D82A}">
                    <a16:rowId xmlns:a16="http://schemas.microsoft.com/office/drawing/2014/main" val="1640930519"/>
                  </a:ext>
                </a:extLst>
              </a:tr>
              <a:tr h="387815">
                <a:tc>
                  <a:txBody>
                    <a:bodyPr/>
                    <a:lstStyle/>
                    <a:p>
                      <a:r>
                        <a:rPr lang="it-IT" dirty="0"/>
                        <a:t>D</a:t>
                      </a:r>
                    </a:p>
                  </a:txBody>
                  <a:tcPr/>
                </a:tc>
                <a:tc gridSpan="2">
                  <a:txBody>
                    <a:bodyPr/>
                    <a:lstStyle/>
                    <a:p>
                      <a:r>
                        <a:rPr lang="it-IT" sz="1800" b="1" kern="1200" dirty="0">
                          <a:solidFill>
                            <a:schemeClr val="dk1"/>
                          </a:solidFill>
                          <a:effectLst/>
                          <a:latin typeface="+mn-lt"/>
                          <a:ea typeface="+mn-ea"/>
                          <a:cs typeface="+mn-cs"/>
                        </a:rPr>
                        <a:t>RISCONTI</a:t>
                      </a:r>
                      <a:r>
                        <a:rPr lang="it-IT" dirty="0">
                          <a:effectLst/>
                        </a:rPr>
                        <a:t> </a:t>
                      </a:r>
                      <a:endParaRPr lang="it-IT" dirty="0"/>
                    </a:p>
                  </a:txBody>
                  <a:tcPr/>
                </a:tc>
                <a:tc hMerge="1">
                  <a:txBody>
                    <a:bodyPr/>
                    <a:lstStyle/>
                    <a:p>
                      <a:endParaRPr lang="it-IT" dirty="0"/>
                    </a:p>
                  </a:txBody>
                  <a:tcPr/>
                </a:tc>
                <a:tc>
                  <a:txBody>
                    <a:bodyPr/>
                    <a:lstStyle/>
                    <a:p>
                      <a:endParaRPr lang="it-IT" dirty="0"/>
                    </a:p>
                  </a:txBody>
                  <a:tcPr/>
                </a:tc>
                <a:extLst>
                  <a:ext uri="{0D108BD9-81ED-4DB2-BD59-A6C34878D82A}">
                    <a16:rowId xmlns:a16="http://schemas.microsoft.com/office/drawing/2014/main" val="3155728687"/>
                  </a:ext>
                </a:extLst>
              </a:tr>
              <a:tr h="387815">
                <a:tc>
                  <a:txBody>
                    <a:bodyPr/>
                    <a:lstStyle/>
                    <a:p>
                      <a:endParaRPr lang="it-IT" dirty="0"/>
                    </a:p>
                  </a:txBody>
                  <a:tcPr/>
                </a:tc>
                <a:tc>
                  <a:txBody>
                    <a:bodyPr/>
                    <a:lstStyle/>
                    <a:p>
                      <a:pPr algn="r"/>
                      <a:r>
                        <a:rPr lang="it-IT" sz="1800" b="1" kern="1200" dirty="0">
                          <a:solidFill>
                            <a:schemeClr val="dk1"/>
                          </a:solidFill>
                          <a:effectLst/>
                          <a:latin typeface="+mn-lt"/>
                          <a:ea typeface="+mn-ea"/>
                          <a:cs typeface="+mn-cs"/>
                        </a:rPr>
                        <a:t>TOTALE ATTIVITÀ NON CORRENTI</a:t>
                      </a:r>
                      <a:r>
                        <a:rPr lang="it-IT" dirty="0">
                          <a:effectLst/>
                        </a:rPr>
                        <a:t> </a:t>
                      </a:r>
                      <a:endParaRPr lang="it-IT" dirty="0"/>
                    </a:p>
                  </a:txBody>
                  <a:tcPr/>
                </a:tc>
                <a:tc>
                  <a:txBody>
                    <a:bodyPr/>
                    <a:lstStyle/>
                    <a:p>
                      <a:endParaRPr lang="it-IT" dirty="0"/>
                    </a:p>
                  </a:txBody>
                  <a:tcPr/>
                </a:tc>
                <a:tc>
                  <a:txBody>
                    <a:bodyPr/>
                    <a:lstStyle/>
                    <a:p>
                      <a:endParaRPr lang="it-IT" dirty="0"/>
                    </a:p>
                  </a:txBody>
                  <a:tcPr/>
                </a:tc>
                <a:extLst>
                  <a:ext uri="{0D108BD9-81ED-4DB2-BD59-A6C34878D82A}">
                    <a16:rowId xmlns:a16="http://schemas.microsoft.com/office/drawing/2014/main" val="2496510793"/>
                  </a:ext>
                </a:extLst>
              </a:tr>
            </a:tbl>
          </a:graphicData>
        </a:graphic>
      </p:graphicFrame>
    </p:spTree>
    <p:extLst>
      <p:ext uri="{BB962C8B-B14F-4D97-AF65-F5344CB8AC3E}">
        <p14:creationId xmlns:p14="http://schemas.microsoft.com/office/powerpoint/2010/main" val="39518590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18BF1-984A-D1B8-1E30-C42F779E5BED}"/>
            </a:ext>
          </a:extLst>
        </p:cNvPr>
        <p:cNvGrpSpPr/>
        <p:nvPr/>
      </p:nvGrpSpPr>
      <p:grpSpPr>
        <a:xfrm>
          <a:off x="0" y="0"/>
          <a:ext cx="0" cy="0"/>
          <a:chOff x="0" y="0"/>
          <a:chExt cx="0" cy="0"/>
        </a:xfrm>
      </p:grpSpPr>
      <p:sp>
        <p:nvSpPr>
          <p:cNvPr id="4" name="Rettangolo 3">
            <a:extLst>
              <a:ext uri="{FF2B5EF4-FFF2-40B4-BE49-F238E27FC236}">
                <a16:creationId xmlns:a16="http://schemas.microsoft.com/office/drawing/2014/main" id="{EE217351-9D90-2FB4-9618-A616717DEEC8}"/>
              </a:ext>
            </a:extLst>
          </p:cNvPr>
          <p:cNvSpPr/>
          <p:nvPr/>
        </p:nvSpPr>
        <p:spPr>
          <a:xfrm>
            <a:off x="0" y="6394901"/>
            <a:ext cx="12192000" cy="46309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Speak Pro" panose="020F0502020204030204"/>
              <a:ea typeface="+mn-ea"/>
              <a:cs typeface="+mn-cs"/>
            </a:endParaRPr>
          </a:p>
        </p:txBody>
      </p:sp>
      <p:sp>
        <p:nvSpPr>
          <p:cNvPr id="10" name="Rettangolo arrotondato 6">
            <a:extLst>
              <a:ext uri="{FF2B5EF4-FFF2-40B4-BE49-F238E27FC236}">
                <a16:creationId xmlns:a16="http://schemas.microsoft.com/office/drawing/2014/main" id="{2670C49A-3926-D918-562A-EA956C19F39E}"/>
              </a:ext>
            </a:extLst>
          </p:cNvPr>
          <p:cNvSpPr/>
          <p:nvPr/>
        </p:nvSpPr>
        <p:spPr>
          <a:xfrm rot="16200000">
            <a:off x="-1146602" y="2921291"/>
            <a:ext cx="3950555" cy="1243013"/>
          </a:xfrm>
          <a:prstGeom prst="roundRect">
            <a:avLst/>
          </a:prstGeom>
          <a:solidFill>
            <a:srgbClr val="4472C4">
              <a:lumMod val="50000"/>
            </a:srgbClr>
          </a:solidFill>
          <a:ln w="12700" cap="flat" cmpd="sng" algn="ctr">
            <a:solidFill>
              <a:srgbClr val="4472C4">
                <a:shade val="50000"/>
              </a:srgbClr>
            </a:solidFill>
            <a:prstDash val="solid"/>
            <a:miter lim="800000"/>
          </a:ln>
          <a:effectLst/>
        </p:spPr>
        <p:txBody>
          <a:bodyPr vert="horz" lIns="91440" tIns="45720" rIns="91440" bIns="45720" rtlCol="0" anchor="t">
            <a:noAutofit/>
          </a:bodyPr>
          <a:lstStyle/>
          <a:p>
            <a:pPr marL="0" marR="0" lvl="0" indent="0" algn="ctr" defTabSz="914400" eaLnBrk="1" fontAlgn="auto" latinLnBrk="0" hangingPunct="1">
              <a:lnSpc>
                <a:spcPct val="90000"/>
              </a:lnSpc>
              <a:spcBef>
                <a:spcPct val="0"/>
              </a:spcBef>
              <a:spcAft>
                <a:spcPts val="600"/>
              </a:spcAft>
              <a:buClrTx/>
              <a:buSzTx/>
              <a:buFontTx/>
              <a:buNone/>
              <a:tabLst/>
              <a:defRPr/>
            </a:pPr>
            <a:r>
              <a:rPr kumimoji="0" lang="it-IT" sz="3600" b="1" i="0" u="none" strike="noStrike" kern="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ATTIVITÀ</a:t>
            </a:r>
            <a:r>
              <a:rPr lang="it-IT" sz="3600" b="1" kern="0" dirty="0">
                <a:solidFill>
                  <a:prstClr val="white"/>
                </a:solidFill>
                <a:latin typeface="Calibri" panose="020F0502020204030204" pitchFamily="34" charset="0"/>
                <a:cs typeface="Calibri" panose="020F0502020204030204" pitchFamily="34" charset="0"/>
              </a:rPr>
              <a:t> </a:t>
            </a:r>
          </a:p>
          <a:p>
            <a:pPr marL="0" marR="0" lvl="0" indent="0" algn="ctr" defTabSz="914400" eaLnBrk="1" fontAlgn="auto" latinLnBrk="0" hangingPunct="1">
              <a:lnSpc>
                <a:spcPct val="90000"/>
              </a:lnSpc>
              <a:spcBef>
                <a:spcPct val="0"/>
              </a:spcBef>
              <a:spcAft>
                <a:spcPts val="600"/>
              </a:spcAft>
              <a:buClrTx/>
              <a:buSzTx/>
              <a:buFontTx/>
              <a:buNone/>
              <a:tabLst/>
              <a:defRPr/>
            </a:pPr>
            <a:r>
              <a:rPr lang="it-IT" sz="3600" b="1" kern="0" dirty="0">
                <a:solidFill>
                  <a:prstClr val="white"/>
                </a:solidFill>
                <a:latin typeface="Calibri" panose="020F0502020204030204" pitchFamily="34" charset="0"/>
                <a:cs typeface="Calibri" panose="020F0502020204030204" pitchFamily="34" charset="0"/>
              </a:rPr>
              <a:t>CORRENTI</a:t>
            </a:r>
            <a:endParaRPr kumimoji="0" lang="en-US" sz="3600" b="1" i="0" u="none" strike="noStrike" kern="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graphicFrame>
        <p:nvGraphicFramePr>
          <p:cNvPr id="3" name="Tabella 2">
            <a:extLst>
              <a:ext uri="{FF2B5EF4-FFF2-40B4-BE49-F238E27FC236}">
                <a16:creationId xmlns:a16="http://schemas.microsoft.com/office/drawing/2014/main" id="{F1E92EAC-30E0-98C9-CC9F-8288CCE0130F}"/>
              </a:ext>
            </a:extLst>
          </p:cNvPr>
          <p:cNvGraphicFramePr>
            <a:graphicFrameLocks noGrp="1"/>
          </p:cNvGraphicFramePr>
          <p:nvPr>
            <p:extLst>
              <p:ext uri="{D42A27DB-BD31-4B8C-83A1-F6EECF244321}">
                <p14:modId xmlns:p14="http://schemas.microsoft.com/office/powerpoint/2010/main" val="402289045"/>
              </p:ext>
            </p:extLst>
          </p:nvPr>
        </p:nvGraphicFramePr>
        <p:xfrm>
          <a:off x="2476948" y="1567520"/>
          <a:ext cx="7538921" cy="3232865"/>
        </p:xfrm>
        <a:graphic>
          <a:graphicData uri="http://schemas.openxmlformats.org/drawingml/2006/table">
            <a:tbl>
              <a:tblPr firstRow="1" bandRow="1">
                <a:tableStyleId>{5C22544A-7EE6-4342-B048-85BDC9FD1C3A}</a:tableStyleId>
              </a:tblPr>
              <a:tblGrid>
                <a:gridCol w="704930">
                  <a:extLst>
                    <a:ext uri="{9D8B030D-6E8A-4147-A177-3AD203B41FA5}">
                      <a16:colId xmlns:a16="http://schemas.microsoft.com/office/drawing/2014/main" val="2924520339"/>
                    </a:ext>
                  </a:extLst>
                </a:gridCol>
                <a:gridCol w="4949260">
                  <a:extLst>
                    <a:ext uri="{9D8B030D-6E8A-4147-A177-3AD203B41FA5}">
                      <a16:colId xmlns:a16="http://schemas.microsoft.com/office/drawing/2014/main" val="651675584"/>
                    </a:ext>
                  </a:extLst>
                </a:gridCol>
                <a:gridCol w="949067">
                  <a:extLst>
                    <a:ext uri="{9D8B030D-6E8A-4147-A177-3AD203B41FA5}">
                      <a16:colId xmlns:a16="http://schemas.microsoft.com/office/drawing/2014/main" val="4294330054"/>
                    </a:ext>
                  </a:extLst>
                </a:gridCol>
                <a:gridCol w="935664">
                  <a:extLst>
                    <a:ext uri="{9D8B030D-6E8A-4147-A177-3AD203B41FA5}">
                      <a16:colId xmlns:a16="http://schemas.microsoft.com/office/drawing/2014/main" val="3040188013"/>
                    </a:ext>
                  </a:extLst>
                </a:gridCol>
              </a:tblGrid>
              <a:tr h="387815">
                <a:tc>
                  <a:txBody>
                    <a:bodyPr/>
                    <a:lstStyle/>
                    <a:p>
                      <a:endParaRPr lang="it-IT" dirty="0"/>
                    </a:p>
                  </a:txBody>
                  <a:tcPr/>
                </a:tc>
                <a:tc>
                  <a:txBody>
                    <a:bodyPr/>
                    <a:lstStyle/>
                    <a:p>
                      <a:pPr algn="ctr"/>
                      <a:r>
                        <a:rPr lang="it-IT" sz="2800" b="1" kern="1200" dirty="0">
                          <a:solidFill>
                            <a:srgbClr val="FF0000"/>
                          </a:solidFill>
                          <a:effectLst/>
                          <a:latin typeface="+mn-lt"/>
                          <a:ea typeface="+mn-ea"/>
                          <a:cs typeface="+mn-cs"/>
                        </a:rPr>
                        <a:t>ATTIVO</a:t>
                      </a:r>
                      <a:r>
                        <a:rPr lang="it-IT" sz="2800" dirty="0">
                          <a:solidFill>
                            <a:srgbClr val="FF0000"/>
                          </a:solidFill>
                          <a:effectLst/>
                        </a:rPr>
                        <a:t> </a:t>
                      </a:r>
                      <a:endParaRPr lang="it-IT" sz="2800" dirty="0">
                        <a:solidFill>
                          <a:srgbClr val="FF0000"/>
                        </a:solidFill>
                      </a:endParaRPr>
                    </a:p>
                  </a:txBody>
                  <a:tcPr/>
                </a:tc>
                <a:tc>
                  <a:txBody>
                    <a:bodyPr/>
                    <a:lstStyle/>
                    <a:p>
                      <a:pPr algn="ctr"/>
                      <a:r>
                        <a:rPr lang="it-IT" sz="1400" b="1" dirty="0">
                          <a:effectLst/>
                          <a:latin typeface="Arial" panose="020B0604020202020204" pitchFamily="34" charset="0"/>
                          <a:ea typeface="Times New Roman" panose="02020603050405020304" pitchFamily="18" charset="0"/>
                          <a:cs typeface="Times New Roman" panose="02020603050405020304" pitchFamily="18" charset="0"/>
                        </a:rPr>
                        <a:t>Es. </a:t>
                      </a:r>
                      <a:r>
                        <a:rPr lang="it-IT"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it-IT" sz="1400" b="1" dirty="0">
                          <a:effectLst/>
                          <a:latin typeface="Arial" panose="020B0604020202020204" pitchFamily="34" charset="0"/>
                          <a:ea typeface="Times New Roman" panose="02020603050405020304" pitchFamily="18" charset="0"/>
                          <a:cs typeface="Times New Roman" panose="02020603050405020304" pitchFamily="18" charset="0"/>
                        </a:rPr>
                        <a:t>X</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r>
                        <a:rPr lang="it-IT" sz="1400" b="1" dirty="0">
                          <a:effectLst/>
                          <a:latin typeface="Arial" panose="020B0604020202020204" pitchFamily="34" charset="0"/>
                          <a:ea typeface="Times New Roman" panose="02020603050405020304" pitchFamily="18" charset="0"/>
                          <a:cs typeface="Times New Roman" panose="02020603050405020304" pitchFamily="18" charset="0"/>
                        </a:rPr>
                        <a:t>Es.</a:t>
                      </a:r>
                      <a:r>
                        <a:rPr lang="it-IT"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it-IT" sz="1400" b="1" dirty="0">
                          <a:effectLst/>
                          <a:latin typeface="Arial" panose="020B0604020202020204" pitchFamily="34" charset="0"/>
                          <a:ea typeface="Times New Roman" panose="02020603050405020304" pitchFamily="18" charset="0"/>
                          <a:cs typeface="Times New Roman" panose="02020603050405020304" pitchFamily="18" charset="0"/>
                        </a:rPr>
                        <a:t>X-1</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956370624"/>
                  </a:ext>
                </a:extLst>
              </a:tr>
              <a:tr h="387815">
                <a:tc>
                  <a:txBody>
                    <a:bodyPr/>
                    <a:lstStyle/>
                    <a:p>
                      <a:endParaRPr lang="it-IT" dirty="0"/>
                    </a:p>
                  </a:txBody>
                  <a:tcPr/>
                </a:tc>
                <a:tc>
                  <a:txBody>
                    <a:bodyPr/>
                    <a:lstStyle/>
                    <a:p>
                      <a:pPr algn="ctr"/>
                      <a:r>
                        <a:rPr lang="it-IT" sz="1800" b="1" kern="1200" dirty="0">
                          <a:solidFill>
                            <a:srgbClr val="002060"/>
                          </a:solidFill>
                          <a:effectLst/>
                          <a:latin typeface="+mn-lt"/>
                          <a:ea typeface="+mn-ea"/>
                          <a:cs typeface="+mn-cs"/>
                        </a:rPr>
                        <a:t>ATTIVITÀ CORRENTI</a:t>
                      </a:r>
                      <a:r>
                        <a:rPr lang="it-IT" dirty="0">
                          <a:solidFill>
                            <a:srgbClr val="002060"/>
                          </a:solidFill>
                          <a:effectLst/>
                        </a:rPr>
                        <a:t> </a:t>
                      </a:r>
                      <a:endParaRPr lang="it-IT" dirty="0">
                        <a:solidFill>
                          <a:srgbClr val="002060"/>
                        </a:solidFill>
                      </a:endParaRPr>
                    </a:p>
                  </a:txBody>
                  <a:tcPr/>
                </a:tc>
                <a:tc>
                  <a:txBody>
                    <a:bodyPr/>
                    <a:lstStyle/>
                    <a:p>
                      <a:endParaRPr lang="it-IT" dirty="0"/>
                    </a:p>
                  </a:txBody>
                  <a:tcPr/>
                </a:tc>
                <a:tc>
                  <a:txBody>
                    <a:bodyPr/>
                    <a:lstStyle/>
                    <a:p>
                      <a:endParaRPr lang="it-IT" dirty="0"/>
                    </a:p>
                  </a:txBody>
                  <a:tcPr/>
                </a:tc>
                <a:extLst>
                  <a:ext uri="{0D108BD9-81ED-4DB2-BD59-A6C34878D82A}">
                    <a16:rowId xmlns:a16="http://schemas.microsoft.com/office/drawing/2014/main" val="2225418534"/>
                  </a:ext>
                </a:extLst>
              </a:tr>
              <a:tr h="387815">
                <a:tc>
                  <a:txBody>
                    <a:bodyPr/>
                    <a:lstStyle/>
                    <a:p>
                      <a:r>
                        <a:rPr lang="it-IT" dirty="0"/>
                        <a:t>E</a:t>
                      </a:r>
                    </a:p>
                  </a:txBody>
                  <a:tcPr/>
                </a:tc>
                <a:tc>
                  <a:txBody>
                    <a:bodyPr/>
                    <a:lstStyle/>
                    <a:p>
                      <a:r>
                        <a:rPr lang="it-IT" sz="1800" i="1" u="sng" kern="1200" dirty="0">
                          <a:solidFill>
                            <a:schemeClr val="dk1"/>
                          </a:solidFill>
                          <a:effectLst/>
                          <a:latin typeface="+mn-lt"/>
                          <a:ea typeface="+mn-ea"/>
                          <a:cs typeface="+mn-cs"/>
                        </a:rPr>
                        <a:t>Rimanenze e lavori in corso su ordinazione</a:t>
                      </a:r>
                      <a:endParaRPr lang="it-IT" dirty="0">
                        <a:effectLst/>
                      </a:endParaRPr>
                    </a:p>
                  </a:txBody>
                  <a:tcPr/>
                </a:tc>
                <a:tc>
                  <a:txBody>
                    <a:bodyPr/>
                    <a:lstStyle/>
                    <a:p>
                      <a:endParaRPr lang="it-IT" dirty="0"/>
                    </a:p>
                  </a:txBody>
                  <a:tcPr/>
                </a:tc>
                <a:tc>
                  <a:txBody>
                    <a:bodyPr/>
                    <a:lstStyle/>
                    <a:p>
                      <a:endParaRPr lang="it-IT" dirty="0"/>
                    </a:p>
                  </a:txBody>
                  <a:tcPr/>
                </a:tc>
                <a:extLst>
                  <a:ext uri="{0D108BD9-81ED-4DB2-BD59-A6C34878D82A}">
                    <a16:rowId xmlns:a16="http://schemas.microsoft.com/office/drawing/2014/main" val="3601205557"/>
                  </a:ext>
                </a:extLst>
              </a:tr>
              <a:tr h="387815">
                <a:tc>
                  <a:txBody>
                    <a:bodyPr/>
                    <a:lstStyle/>
                    <a:p>
                      <a:r>
                        <a:rPr lang="it-IT" dirty="0" err="1"/>
                        <a:t>F</a:t>
                      </a:r>
                      <a:endParaRPr lang="it-IT" dirty="0"/>
                    </a:p>
                  </a:txBody>
                  <a:tcPr/>
                </a:tc>
                <a:tc>
                  <a:txBody>
                    <a:bodyPr/>
                    <a:lstStyle/>
                    <a:p>
                      <a:r>
                        <a:rPr lang="it-IT" sz="1800" i="1" u="sng" kern="1200" dirty="0">
                          <a:solidFill>
                            <a:schemeClr val="dk1"/>
                          </a:solidFill>
                          <a:effectLst/>
                          <a:latin typeface="+mn-lt"/>
                          <a:ea typeface="+mn-ea"/>
                          <a:cs typeface="+mn-cs"/>
                        </a:rPr>
                        <a:t>Altre attività destinate alla vendita</a:t>
                      </a:r>
                      <a:endParaRPr lang="it-IT" dirty="0"/>
                    </a:p>
                  </a:txBody>
                  <a:tcPr/>
                </a:tc>
                <a:tc>
                  <a:txBody>
                    <a:bodyPr/>
                    <a:lstStyle/>
                    <a:p>
                      <a:endParaRPr lang="it-IT" dirty="0"/>
                    </a:p>
                  </a:txBody>
                  <a:tcPr/>
                </a:tc>
                <a:tc>
                  <a:txBody>
                    <a:bodyPr/>
                    <a:lstStyle/>
                    <a:p>
                      <a:endParaRPr lang="it-IT" dirty="0"/>
                    </a:p>
                  </a:txBody>
                  <a:tcPr/>
                </a:tc>
                <a:extLst>
                  <a:ext uri="{0D108BD9-81ED-4DB2-BD59-A6C34878D82A}">
                    <a16:rowId xmlns:a16="http://schemas.microsoft.com/office/drawing/2014/main" val="1903760890"/>
                  </a:ext>
                </a:extLst>
              </a:tr>
              <a:tr h="387815">
                <a:tc>
                  <a:txBody>
                    <a:bodyPr/>
                    <a:lstStyle/>
                    <a:p>
                      <a:r>
                        <a:rPr lang="it-IT" dirty="0"/>
                        <a:t>G</a:t>
                      </a:r>
                    </a:p>
                  </a:txBody>
                  <a:tcPr/>
                </a:tc>
                <a:tc>
                  <a:txBody>
                    <a:bodyPr/>
                    <a:lstStyle/>
                    <a:p>
                      <a:r>
                        <a:rPr lang="it-IT" sz="1800" i="1" u="sng" kern="1200" dirty="0">
                          <a:solidFill>
                            <a:schemeClr val="dk1"/>
                          </a:solidFill>
                          <a:effectLst/>
                          <a:latin typeface="+mn-lt"/>
                          <a:ea typeface="+mn-ea"/>
                          <a:cs typeface="+mn-cs"/>
                        </a:rPr>
                        <a:t>Crediti</a:t>
                      </a:r>
                      <a:endParaRPr lang="it-IT" dirty="0"/>
                    </a:p>
                  </a:txBody>
                  <a:tcPr/>
                </a:tc>
                <a:tc>
                  <a:txBody>
                    <a:bodyPr/>
                    <a:lstStyle/>
                    <a:p>
                      <a:endParaRPr lang="it-IT" dirty="0"/>
                    </a:p>
                  </a:txBody>
                  <a:tcPr/>
                </a:tc>
                <a:tc>
                  <a:txBody>
                    <a:bodyPr/>
                    <a:lstStyle/>
                    <a:p>
                      <a:endParaRPr lang="it-IT" dirty="0"/>
                    </a:p>
                  </a:txBody>
                  <a:tcPr/>
                </a:tc>
                <a:extLst>
                  <a:ext uri="{0D108BD9-81ED-4DB2-BD59-A6C34878D82A}">
                    <a16:rowId xmlns:a16="http://schemas.microsoft.com/office/drawing/2014/main" val="1640930519"/>
                  </a:ext>
                </a:extLst>
              </a:tr>
              <a:tr h="387815">
                <a:tc>
                  <a:txBody>
                    <a:bodyPr/>
                    <a:lstStyle/>
                    <a:p>
                      <a:r>
                        <a:rPr lang="it-IT" dirty="0"/>
                        <a:t>H</a:t>
                      </a:r>
                    </a:p>
                  </a:txBody>
                  <a:tcPr/>
                </a:tc>
                <a:tc gridSpan="2">
                  <a:txBody>
                    <a:bodyPr/>
                    <a:lstStyle/>
                    <a:p>
                      <a:r>
                        <a:rPr lang="it-IT" sz="1800" b="1" u="sng" kern="1200" dirty="0">
                          <a:solidFill>
                            <a:schemeClr val="dk1"/>
                          </a:solidFill>
                          <a:effectLst/>
                          <a:latin typeface="+mn-lt"/>
                          <a:ea typeface="+mn-ea"/>
                          <a:cs typeface="+mn-cs"/>
                        </a:rPr>
                        <a:t>Ratei e Risconti</a:t>
                      </a:r>
                      <a:endParaRPr lang="it-IT" u="sng" dirty="0"/>
                    </a:p>
                  </a:txBody>
                  <a:tcPr/>
                </a:tc>
                <a:tc hMerge="1">
                  <a:txBody>
                    <a:bodyPr/>
                    <a:lstStyle/>
                    <a:p>
                      <a:endParaRPr lang="it-IT" dirty="0"/>
                    </a:p>
                  </a:txBody>
                  <a:tcPr/>
                </a:tc>
                <a:tc>
                  <a:txBody>
                    <a:bodyPr/>
                    <a:lstStyle/>
                    <a:p>
                      <a:endParaRPr lang="it-IT" dirty="0"/>
                    </a:p>
                  </a:txBody>
                  <a:tcPr/>
                </a:tc>
                <a:extLst>
                  <a:ext uri="{0D108BD9-81ED-4DB2-BD59-A6C34878D82A}">
                    <a16:rowId xmlns:a16="http://schemas.microsoft.com/office/drawing/2014/main" val="3155728687"/>
                  </a:ext>
                </a:extLst>
              </a:tr>
              <a:tr h="387815">
                <a:tc>
                  <a:txBody>
                    <a:bodyPr/>
                    <a:lstStyle/>
                    <a:p>
                      <a:r>
                        <a:rPr lang="it-IT" dirty="0"/>
                        <a:t>I</a:t>
                      </a:r>
                    </a:p>
                  </a:txBody>
                  <a:tcPr/>
                </a:tc>
                <a:tc>
                  <a:txBody>
                    <a:bodyPr/>
                    <a:lstStyle/>
                    <a:p>
                      <a:pPr algn="l"/>
                      <a:r>
                        <a:rPr lang="it-IT" dirty="0"/>
                        <a:t>Disponibilità liquide</a:t>
                      </a:r>
                    </a:p>
                  </a:txBody>
                  <a:tcPr/>
                </a:tc>
                <a:tc>
                  <a:txBody>
                    <a:bodyPr/>
                    <a:lstStyle/>
                    <a:p>
                      <a:endParaRPr lang="it-IT" dirty="0"/>
                    </a:p>
                  </a:txBody>
                  <a:tcPr/>
                </a:tc>
                <a:tc>
                  <a:txBody>
                    <a:bodyPr/>
                    <a:lstStyle/>
                    <a:p>
                      <a:endParaRPr lang="it-IT" dirty="0"/>
                    </a:p>
                  </a:txBody>
                  <a:tcPr/>
                </a:tc>
                <a:extLst>
                  <a:ext uri="{0D108BD9-81ED-4DB2-BD59-A6C34878D82A}">
                    <a16:rowId xmlns:a16="http://schemas.microsoft.com/office/drawing/2014/main" val="4059042534"/>
                  </a:ext>
                </a:extLst>
              </a:tr>
              <a:tr h="387815">
                <a:tc>
                  <a:txBody>
                    <a:bodyPr/>
                    <a:lstStyle/>
                    <a:p>
                      <a:endParaRPr lang="it-IT" dirty="0"/>
                    </a:p>
                  </a:txBody>
                  <a:tcPr/>
                </a:tc>
                <a:tc>
                  <a:txBody>
                    <a:bodyPr/>
                    <a:lstStyle/>
                    <a:p>
                      <a:pPr algn="r"/>
                      <a:r>
                        <a:rPr lang="it-IT" sz="1800" b="1" kern="1200" dirty="0">
                          <a:solidFill>
                            <a:schemeClr val="dk1"/>
                          </a:solidFill>
                          <a:effectLst/>
                          <a:latin typeface="+mn-lt"/>
                          <a:ea typeface="+mn-ea"/>
                          <a:cs typeface="+mn-cs"/>
                        </a:rPr>
                        <a:t>TOTALE ATTIVITÀ CORRENTI</a:t>
                      </a:r>
                      <a:r>
                        <a:rPr lang="it-IT" dirty="0">
                          <a:effectLst/>
                        </a:rPr>
                        <a:t> </a:t>
                      </a:r>
                      <a:endParaRPr lang="it-IT" dirty="0"/>
                    </a:p>
                  </a:txBody>
                  <a:tcPr/>
                </a:tc>
                <a:tc>
                  <a:txBody>
                    <a:bodyPr/>
                    <a:lstStyle/>
                    <a:p>
                      <a:endParaRPr lang="it-IT" dirty="0"/>
                    </a:p>
                  </a:txBody>
                  <a:tcPr/>
                </a:tc>
                <a:tc>
                  <a:txBody>
                    <a:bodyPr/>
                    <a:lstStyle/>
                    <a:p>
                      <a:endParaRPr lang="it-IT" dirty="0"/>
                    </a:p>
                  </a:txBody>
                  <a:tcPr/>
                </a:tc>
                <a:extLst>
                  <a:ext uri="{0D108BD9-81ED-4DB2-BD59-A6C34878D82A}">
                    <a16:rowId xmlns:a16="http://schemas.microsoft.com/office/drawing/2014/main" val="2496510793"/>
                  </a:ext>
                </a:extLst>
              </a:tr>
            </a:tbl>
          </a:graphicData>
        </a:graphic>
      </p:graphicFrame>
    </p:spTree>
    <p:extLst>
      <p:ext uri="{BB962C8B-B14F-4D97-AF65-F5344CB8AC3E}">
        <p14:creationId xmlns:p14="http://schemas.microsoft.com/office/powerpoint/2010/main" val="11675297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82D8A8A-6A03-39FC-1F51-0546DF0E36AB}"/>
              </a:ext>
            </a:extLst>
          </p:cNvPr>
          <p:cNvSpPr txBox="1"/>
          <p:nvPr/>
        </p:nvSpPr>
        <p:spPr>
          <a:xfrm>
            <a:off x="911056" y="1613404"/>
            <a:ext cx="5631272" cy="711477"/>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rtl="0">
              <a:defRPr lang="it-it"/>
            </a:defPPr>
            <a:lvl1pPr marR="0" lvl="0" indent="0" fontAlgn="auto">
              <a:lnSpc>
                <a:spcPct val="100000"/>
              </a:lnSpc>
              <a:spcBef>
                <a:spcPts val="0"/>
              </a:spcBef>
              <a:spcAft>
                <a:spcPts val="0"/>
              </a:spcAft>
              <a:buClrTx/>
              <a:buSzTx/>
              <a:buFontTx/>
              <a:buNone/>
              <a:tabLst/>
              <a:defRPr kumimoji="0" sz="2000" b="1" i="0" u="none" strike="noStrike" cap="none" spc="0" normalizeH="0" baseline="0">
                <a:ln>
                  <a:noFill/>
                </a:ln>
                <a:solidFill>
                  <a:prstClr val="white"/>
                </a:solidFill>
                <a:effectLst/>
                <a:uLnTx/>
                <a:uFillTx/>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srgbClr val="0070C0"/>
                </a:solidFill>
                <a:effectLst/>
                <a:uLnTx/>
                <a:uFillTx/>
                <a:latin typeface="Speak Pro" panose="020B0504020101020102" pitchFamily="34" charset="0"/>
              </a:rPr>
              <a:t>Alla data di chiusura dell’esercizio, un</a:t>
            </a:r>
            <a:r>
              <a:rPr lang="it-IT" dirty="0">
                <a:solidFill>
                  <a:srgbClr val="0070C0"/>
                </a:solidFill>
                <a:latin typeface="Speak Pro" panose="020B0504020101020102" pitchFamily="34" charset="0"/>
              </a:rPr>
              <a:t>a </a:t>
            </a:r>
            <a:r>
              <a:rPr lang="it-IT" dirty="0">
                <a:solidFill>
                  <a:srgbClr val="FF0000"/>
                </a:solidFill>
                <a:latin typeface="Speak Pro" panose="020B0504020101020102" pitchFamily="34" charset="0"/>
              </a:rPr>
              <a:t>passivi</a:t>
            </a:r>
            <a:r>
              <a:rPr kumimoji="0" lang="it-IT" sz="2000" b="1" i="0" u="none" strike="noStrike" kern="1200" cap="none" spc="0" normalizeH="0" baseline="0" noProof="0" dirty="0" err="1">
                <a:ln>
                  <a:noFill/>
                </a:ln>
                <a:solidFill>
                  <a:srgbClr val="FF0000"/>
                </a:solidFill>
                <a:effectLst/>
                <a:uLnTx/>
                <a:uFillTx/>
                <a:latin typeface="Speak Pro" panose="020B0504020101020102" pitchFamily="34" charset="0"/>
              </a:rPr>
              <a:t>tà</a:t>
            </a:r>
            <a:r>
              <a:rPr kumimoji="0" lang="it-IT" sz="2000" b="1" i="0" u="none" strike="noStrike" kern="1200" cap="none" spc="0" normalizeH="0" baseline="0" noProof="0" dirty="0">
                <a:ln>
                  <a:noFill/>
                </a:ln>
                <a:solidFill>
                  <a:srgbClr val="FF0000"/>
                </a:solidFill>
                <a:effectLst/>
                <a:uLnTx/>
                <a:uFillTx/>
                <a:latin typeface="Speak Pro" panose="020B0504020101020102" pitchFamily="34" charset="0"/>
              </a:rPr>
              <a:t> è corrente </a:t>
            </a:r>
            <a:r>
              <a:rPr kumimoji="0" lang="it-IT" sz="2000" b="1" i="0" u="none" strike="noStrike" kern="1200" cap="none" spc="0" normalizeH="0" baseline="0" noProof="0" dirty="0">
                <a:ln>
                  <a:noFill/>
                </a:ln>
                <a:solidFill>
                  <a:srgbClr val="0070C0"/>
                </a:solidFill>
                <a:effectLst/>
                <a:uLnTx/>
                <a:uFillTx/>
                <a:latin typeface="Speak Pro" panose="020B0504020101020102" pitchFamily="34" charset="0"/>
              </a:rPr>
              <a:t>quando soddisfa uno dei seguenti requisiti:</a:t>
            </a:r>
          </a:p>
        </p:txBody>
      </p:sp>
      <p:sp>
        <p:nvSpPr>
          <p:cNvPr id="3" name="CasellaDiTesto 2">
            <a:extLst>
              <a:ext uri="{FF2B5EF4-FFF2-40B4-BE49-F238E27FC236}">
                <a16:creationId xmlns:a16="http://schemas.microsoft.com/office/drawing/2014/main" id="{A40035D4-6778-DD29-F61A-8B1B8166E7B4}"/>
              </a:ext>
            </a:extLst>
          </p:cNvPr>
          <p:cNvSpPr txBox="1"/>
          <p:nvPr/>
        </p:nvSpPr>
        <p:spPr>
          <a:xfrm>
            <a:off x="945751" y="2926915"/>
            <a:ext cx="5561882" cy="2203927"/>
          </a:xfrm>
          <a:prstGeom prst="rect">
            <a:avLst/>
          </a:prstGeom>
          <a:noFill/>
          <a:ln w="38100">
            <a:solidFill>
              <a:schemeClr val="accent1"/>
            </a:solidFill>
          </a:ln>
        </p:spPr>
        <p:txBody>
          <a:bodyPr lIns="120000" tIns="120000" rIns="120000" bIns="120000" anchor="t"/>
          <a:lstStyle>
            <a:defPPr rtl="0">
              <a:defRPr lang="it-it"/>
            </a:defPPr>
            <a:lvl1pPr marL="342900" marR="0" lvl="0" indent="-342900" algn="just" fontAlgn="auto">
              <a:lnSpc>
                <a:spcPct val="100000"/>
              </a:lnSpc>
              <a:spcBef>
                <a:spcPts val="0"/>
              </a:spcBef>
              <a:spcAft>
                <a:spcPts val="0"/>
              </a:spcAft>
              <a:buClr>
                <a:srgbClr val="FF0000"/>
              </a:buClr>
              <a:buSzTx/>
              <a:buFont typeface="Wingdings" panose="05000000000000000000" pitchFamily="2" charset="2"/>
              <a:buChar char="v"/>
              <a:tabLst/>
              <a:defRPr kumimoji="0" sz="2000" b="1" i="0" u="none" strike="noStrike" cap="none" spc="0" normalizeH="0" baseline="0">
                <a:ln>
                  <a:noFill/>
                </a:ln>
                <a:solidFill>
                  <a:srgbClr val="FF0000"/>
                </a:solidFill>
                <a:effectLst/>
                <a:uLnTx/>
                <a:uFillTx/>
                <a:latin typeface="Calibri" panose="020F0502020204030204"/>
                <a:cs typeface="Arial"/>
              </a:defRPr>
            </a:lvl1pPr>
          </a:lstStyle>
          <a:p>
            <a:pPr marL="342900" marR="0" lvl="0" indent="-342900" algn="just" defTabSz="914400" rtl="0" eaLnBrk="1" fontAlgn="auto" latinLnBrk="0" hangingPunct="1">
              <a:lnSpc>
                <a:spcPct val="100000"/>
              </a:lnSpc>
              <a:spcBef>
                <a:spcPts val="0"/>
              </a:spcBef>
              <a:spcAft>
                <a:spcPts val="0"/>
              </a:spcAft>
              <a:buClr>
                <a:srgbClr val="FF0000"/>
              </a:buClr>
              <a:buSzTx/>
              <a:buFont typeface="Wingdings" panose="05000000000000000000" pitchFamily="2" charset="2"/>
              <a:buChar char="v"/>
              <a:tabLst/>
              <a:defRPr/>
            </a:pPr>
            <a:r>
              <a:rPr kumimoji="0" lang="it-IT" sz="1600" b="1" i="0" u="none" strike="noStrike" kern="1200" cap="none" spc="0" normalizeH="0" baseline="0" noProof="0" dirty="0">
                <a:ln>
                  <a:noFill/>
                </a:ln>
                <a:solidFill>
                  <a:srgbClr val="4472C4">
                    <a:lumMod val="50000"/>
                  </a:srgbClr>
                </a:solidFill>
                <a:effectLst/>
                <a:uLnTx/>
                <a:uFillTx/>
                <a:latin typeface="Speak Pro" panose="020B0504020101020102" pitchFamily="34" charset="0"/>
              </a:rPr>
              <a:t>ci si attende sarà regolata durante il </a:t>
            </a:r>
            <a:r>
              <a:rPr kumimoji="0" lang="it-IT" sz="1600" b="1" i="0" u="none" strike="noStrike" kern="1200" cap="none" spc="0" normalizeH="0" baseline="0" noProof="0" dirty="0">
                <a:ln>
                  <a:noFill/>
                </a:ln>
                <a:effectLst/>
                <a:uLnTx/>
                <a:uFillTx/>
                <a:latin typeface="Speak Pro" panose="020B0504020101020102" pitchFamily="34" charset="0"/>
              </a:rPr>
              <a:t>normale ciclo operativo dell’amministrazione</a:t>
            </a:r>
            <a:r>
              <a:rPr kumimoji="0" lang="it-IT" sz="1600" b="1" i="0" u="none" strike="noStrike" kern="1200" cap="none" spc="0" normalizeH="0" baseline="0" noProof="0" dirty="0">
                <a:ln>
                  <a:noFill/>
                </a:ln>
                <a:solidFill>
                  <a:srgbClr val="4472C4">
                    <a:lumMod val="50000"/>
                  </a:srgbClr>
                </a:solidFill>
                <a:effectLst/>
                <a:uLnTx/>
                <a:uFillTx/>
                <a:latin typeface="Speak Pro" panose="020B0504020101020102" pitchFamily="34" charset="0"/>
              </a:rPr>
              <a:t>;</a:t>
            </a:r>
          </a:p>
          <a:p>
            <a:pPr marL="342900" marR="0" lvl="0" indent="-342900" algn="just" defTabSz="914400" rtl="0" eaLnBrk="1" fontAlgn="auto" latinLnBrk="0" hangingPunct="1">
              <a:lnSpc>
                <a:spcPct val="100000"/>
              </a:lnSpc>
              <a:spcBef>
                <a:spcPts val="0"/>
              </a:spcBef>
              <a:spcAft>
                <a:spcPts val="0"/>
              </a:spcAft>
              <a:buClr>
                <a:srgbClr val="FF0000"/>
              </a:buClr>
              <a:buSzTx/>
              <a:buFont typeface="Wingdings" panose="05000000000000000000" pitchFamily="2" charset="2"/>
              <a:buChar char="v"/>
              <a:tabLst/>
              <a:defRPr/>
            </a:pPr>
            <a:r>
              <a:rPr kumimoji="0" lang="it-IT" sz="1600" b="1" i="0" u="none" strike="noStrike" kern="1200" cap="none" spc="0" normalizeH="0" baseline="0" noProof="0" dirty="0">
                <a:ln>
                  <a:noFill/>
                </a:ln>
                <a:solidFill>
                  <a:srgbClr val="4472C4">
                    <a:lumMod val="50000"/>
                  </a:srgbClr>
                </a:solidFill>
                <a:effectLst/>
                <a:uLnTx/>
                <a:uFillTx/>
                <a:latin typeface="Speak Pro" panose="020B0504020101020102" pitchFamily="34" charset="0"/>
              </a:rPr>
              <a:t>è detenuta primariamente allo scopo di essere negoziata;</a:t>
            </a:r>
          </a:p>
          <a:p>
            <a:pPr marL="342900" marR="0" lvl="0" indent="-342900" algn="just" defTabSz="914400" rtl="0" eaLnBrk="1" fontAlgn="auto" latinLnBrk="0" hangingPunct="1">
              <a:lnSpc>
                <a:spcPct val="100000"/>
              </a:lnSpc>
              <a:spcBef>
                <a:spcPts val="0"/>
              </a:spcBef>
              <a:spcAft>
                <a:spcPts val="0"/>
              </a:spcAft>
              <a:buClr>
                <a:srgbClr val="FF0000"/>
              </a:buClr>
              <a:buSzTx/>
              <a:buFont typeface="Wingdings" panose="05000000000000000000" pitchFamily="2" charset="2"/>
              <a:buChar char="v"/>
              <a:tabLst/>
              <a:defRPr/>
            </a:pPr>
            <a:r>
              <a:rPr kumimoji="0" lang="it-IT" sz="1600" b="1" i="0" u="none" strike="noStrike" kern="1200" cap="none" spc="0" normalizeH="0" baseline="0" noProof="0" dirty="0">
                <a:ln>
                  <a:noFill/>
                </a:ln>
                <a:solidFill>
                  <a:srgbClr val="4472C4">
                    <a:lumMod val="50000"/>
                  </a:srgbClr>
                </a:solidFill>
                <a:effectLst/>
                <a:uLnTx/>
                <a:uFillTx/>
                <a:latin typeface="Speak Pro" panose="020B0504020101020102" pitchFamily="34" charset="0"/>
              </a:rPr>
              <a:t>deve essere regolata entro dodici mesi dalla data di chiusura del bilancio di esercizio; </a:t>
            </a:r>
          </a:p>
          <a:p>
            <a:pPr marL="342900" marR="0" lvl="0" indent="-342900" algn="just" defTabSz="914400" rtl="0" eaLnBrk="1" fontAlgn="auto" latinLnBrk="0" hangingPunct="1">
              <a:lnSpc>
                <a:spcPct val="100000"/>
              </a:lnSpc>
              <a:spcBef>
                <a:spcPts val="0"/>
              </a:spcBef>
              <a:spcAft>
                <a:spcPts val="0"/>
              </a:spcAft>
              <a:buClr>
                <a:srgbClr val="FF0000"/>
              </a:buClr>
              <a:buSzTx/>
              <a:buFont typeface="Wingdings" panose="05000000000000000000" pitchFamily="2" charset="2"/>
              <a:buChar char="v"/>
              <a:tabLst/>
              <a:defRPr/>
            </a:pPr>
            <a:r>
              <a:rPr kumimoji="0" lang="it-IT" sz="1600" b="1" i="0" u="none" strike="noStrike" kern="1200" cap="none" spc="0" normalizeH="0" baseline="0" noProof="0" dirty="0">
                <a:ln>
                  <a:noFill/>
                </a:ln>
                <a:solidFill>
                  <a:srgbClr val="4472C4">
                    <a:lumMod val="50000"/>
                  </a:srgbClr>
                </a:solidFill>
                <a:effectLst/>
                <a:uLnTx/>
                <a:uFillTx/>
                <a:latin typeface="Speak Pro" panose="020B0504020101020102" pitchFamily="34" charset="0"/>
              </a:rPr>
              <a:t>l’amministrazione non ha un diritto incondizionato a differirne il regolamento per almeno dodici mesi dalla data di chiusura del bilancio di esercizio.</a:t>
            </a:r>
          </a:p>
        </p:txBody>
      </p:sp>
      <p:sp>
        <p:nvSpPr>
          <p:cNvPr id="4" name="CasellaDiTesto 3">
            <a:extLst>
              <a:ext uri="{FF2B5EF4-FFF2-40B4-BE49-F238E27FC236}">
                <a16:creationId xmlns:a16="http://schemas.microsoft.com/office/drawing/2014/main" id="{E21D3F93-E4C7-23E6-5821-408678E3204F}"/>
              </a:ext>
            </a:extLst>
          </p:cNvPr>
          <p:cNvSpPr txBox="1"/>
          <p:nvPr/>
        </p:nvSpPr>
        <p:spPr>
          <a:xfrm>
            <a:off x="8165072" y="2770048"/>
            <a:ext cx="2561146" cy="1644187"/>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rtl="0">
              <a:defRPr lang="it-it"/>
            </a:defPPr>
            <a:lvl1pPr marR="0" lvl="0" indent="0" fontAlgn="auto">
              <a:lnSpc>
                <a:spcPct val="100000"/>
              </a:lnSpc>
              <a:spcBef>
                <a:spcPts val="0"/>
              </a:spcBef>
              <a:spcAft>
                <a:spcPts val="0"/>
              </a:spcAft>
              <a:buClrTx/>
              <a:buSzTx/>
              <a:buFontTx/>
              <a:buNone/>
              <a:tabLst/>
              <a:defRPr kumimoji="0" sz="2000" b="1" i="0" u="none" strike="noStrike" cap="none" spc="0" normalizeH="0" baseline="0">
                <a:ln>
                  <a:noFill/>
                </a:ln>
                <a:solidFill>
                  <a:prstClr val="white"/>
                </a:solidFill>
                <a:effectLst/>
                <a:uLnTx/>
                <a:uFillTx/>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600" b="1" i="0" u="none" strike="noStrike" kern="1200" cap="none" spc="0" normalizeH="0" baseline="0" noProof="0" dirty="0">
                <a:ln>
                  <a:noFill/>
                </a:ln>
                <a:solidFill>
                  <a:srgbClr val="0070C0"/>
                </a:solidFill>
                <a:effectLst/>
                <a:uLnTx/>
                <a:uFillTx/>
                <a:latin typeface="Speak Pro" panose="020B0504020101020102" pitchFamily="34" charset="0"/>
              </a:rPr>
              <a:t>Le </a:t>
            </a:r>
            <a:r>
              <a:rPr lang="it-IT" sz="1600" dirty="0">
                <a:solidFill>
                  <a:srgbClr val="0070C0"/>
                </a:solidFill>
                <a:latin typeface="Speak Pro" panose="020B0504020101020102" pitchFamily="34" charset="0"/>
              </a:rPr>
              <a:t>passività</a:t>
            </a:r>
            <a:r>
              <a:rPr kumimoji="0" lang="it-IT" sz="1600" b="1" i="0" u="none" strike="noStrike" kern="1200" cap="none" spc="0" normalizeH="0" baseline="0" noProof="0" dirty="0">
                <a:ln>
                  <a:noFill/>
                </a:ln>
                <a:solidFill>
                  <a:srgbClr val="0070C0"/>
                </a:solidFill>
                <a:effectLst/>
                <a:uLnTx/>
                <a:uFillTx/>
                <a:latin typeface="Speak Pro" panose="020B0504020101020102" pitchFamily="34" charset="0"/>
              </a:rPr>
              <a:t> che, alla data di chiusura dell’esercizio, </a:t>
            </a:r>
            <a:r>
              <a:rPr kumimoji="0" lang="it-IT" sz="1600" b="1" i="0" u="sng" strike="noStrike" kern="1200" cap="none" spc="0" normalizeH="0" baseline="0" noProof="0" dirty="0">
                <a:ln>
                  <a:noFill/>
                </a:ln>
                <a:solidFill>
                  <a:srgbClr val="0070C0"/>
                </a:solidFill>
                <a:effectLst/>
                <a:uLnTx/>
                <a:uFillTx/>
                <a:latin typeface="Speak Pro" panose="020B0504020101020102" pitchFamily="34" charset="0"/>
              </a:rPr>
              <a:t>non soddisfano</a:t>
            </a:r>
            <a:r>
              <a:rPr kumimoji="0" lang="it-IT" sz="1600" b="1" i="0" u="none" strike="noStrike" kern="1200" cap="none" spc="0" normalizeH="0" baseline="0" noProof="0" dirty="0">
                <a:ln>
                  <a:noFill/>
                </a:ln>
                <a:solidFill>
                  <a:srgbClr val="0070C0"/>
                </a:solidFill>
                <a:effectLst/>
                <a:uLnTx/>
                <a:uFillTx/>
                <a:latin typeface="Speak Pro" panose="020B0504020101020102" pitchFamily="34" charset="0"/>
              </a:rPr>
              <a:t> alcuno dei requisiti elencati sono </a:t>
            </a:r>
            <a:r>
              <a:rPr kumimoji="0" lang="it-IT" sz="1600" b="1" i="0" u="none" strike="noStrike" kern="1200" cap="none" spc="0" normalizeH="0" baseline="0" noProof="0" dirty="0">
                <a:ln>
                  <a:noFill/>
                </a:ln>
                <a:solidFill>
                  <a:srgbClr val="FF0000"/>
                </a:solidFill>
                <a:effectLst/>
                <a:uLnTx/>
                <a:uFillTx/>
                <a:latin typeface="Speak Pro" panose="020B0504020101020102" pitchFamily="34" charset="0"/>
              </a:rPr>
              <a:t>non correnti</a:t>
            </a:r>
          </a:p>
        </p:txBody>
      </p:sp>
      <p:sp>
        <p:nvSpPr>
          <p:cNvPr id="5" name="Segnaposto testo 3">
            <a:extLst>
              <a:ext uri="{FF2B5EF4-FFF2-40B4-BE49-F238E27FC236}">
                <a16:creationId xmlns:a16="http://schemas.microsoft.com/office/drawing/2014/main" id="{34523EFA-B4F4-6BB3-DFD6-3038C2B06FA0}"/>
              </a:ext>
            </a:extLst>
          </p:cNvPr>
          <p:cNvSpPr txBox="1">
            <a:spLocks/>
          </p:cNvSpPr>
          <p:nvPr/>
        </p:nvSpPr>
        <p:spPr>
          <a:xfrm>
            <a:off x="549000" y="725039"/>
            <a:ext cx="8046000" cy="443198"/>
          </a:xfrm>
          <a:prstGeom prst="rect">
            <a:avLst/>
          </a:prstGeom>
        </p:spPr>
        <p:txBody>
          <a:bodyPr lIns="0" tIns="0" rIns="0" bIns="0">
            <a:sp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ts val="0"/>
              </a:spcBef>
              <a:buNone/>
            </a:pPr>
            <a:r>
              <a:rPr lang="it-IT" sz="3200" b="1" noProof="0" dirty="0">
                <a:solidFill>
                  <a:srgbClr val="3F5C58"/>
                </a:solidFill>
                <a:latin typeface="Century Gothic" panose="020B0502020202020204" pitchFamily="34" charset="0"/>
              </a:rPr>
              <a:t>Passività </a:t>
            </a:r>
            <a:r>
              <a:rPr lang="it-IT" sz="3200" b="1" dirty="0">
                <a:solidFill>
                  <a:srgbClr val="3F5C58"/>
                </a:solidFill>
                <a:latin typeface="Century Gothic" panose="020B0502020202020204" pitchFamily="34" charset="0"/>
              </a:rPr>
              <a:t>correnti e non </a:t>
            </a:r>
            <a:r>
              <a:rPr lang="it-IT" sz="3200" b="1" noProof="0" dirty="0">
                <a:solidFill>
                  <a:srgbClr val="3F5C58"/>
                </a:solidFill>
                <a:latin typeface="Century Gothic" panose="020B0502020202020204" pitchFamily="34" charset="0"/>
              </a:rPr>
              <a:t>correnti</a:t>
            </a:r>
          </a:p>
        </p:txBody>
      </p:sp>
    </p:spTree>
    <p:extLst>
      <p:ext uri="{BB962C8B-B14F-4D97-AF65-F5344CB8AC3E}">
        <p14:creationId xmlns:p14="http://schemas.microsoft.com/office/powerpoint/2010/main" val="30377144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a 2">
            <a:extLst>
              <a:ext uri="{FF2B5EF4-FFF2-40B4-BE49-F238E27FC236}">
                <a16:creationId xmlns:a16="http://schemas.microsoft.com/office/drawing/2014/main" id="{8D8E1368-B680-8E50-2883-4E74B85903EB}"/>
              </a:ext>
            </a:extLst>
          </p:cNvPr>
          <p:cNvGraphicFramePr>
            <a:graphicFrameLocks noGrp="1"/>
          </p:cNvGraphicFramePr>
          <p:nvPr/>
        </p:nvGraphicFramePr>
        <p:xfrm>
          <a:off x="388235" y="1240124"/>
          <a:ext cx="10223058" cy="3352800"/>
        </p:xfrm>
        <a:graphic>
          <a:graphicData uri="http://schemas.openxmlformats.org/drawingml/2006/table">
            <a:tbl>
              <a:tblPr firstRow="1" bandRow="1">
                <a:tableStyleId>{5C22544A-7EE6-4342-B048-85BDC9FD1C3A}</a:tableStyleId>
              </a:tblPr>
              <a:tblGrid>
                <a:gridCol w="955911">
                  <a:extLst>
                    <a:ext uri="{9D8B030D-6E8A-4147-A177-3AD203B41FA5}">
                      <a16:colId xmlns:a16="http://schemas.microsoft.com/office/drawing/2014/main" val="2924520339"/>
                    </a:ext>
                  </a:extLst>
                </a:gridCol>
                <a:gridCol w="6711383">
                  <a:extLst>
                    <a:ext uri="{9D8B030D-6E8A-4147-A177-3AD203B41FA5}">
                      <a16:colId xmlns:a16="http://schemas.microsoft.com/office/drawing/2014/main" val="651675584"/>
                    </a:ext>
                  </a:extLst>
                </a:gridCol>
                <a:gridCol w="1277882">
                  <a:extLst>
                    <a:ext uri="{9D8B030D-6E8A-4147-A177-3AD203B41FA5}">
                      <a16:colId xmlns:a16="http://schemas.microsoft.com/office/drawing/2014/main" val="4294330054"/>
                    </a:ext>
                  </a:extLst>
                </a:gridCol>
                <a:gridCol w="1277882">
                  <a:extLst>
                    <a:ext uri="{9D8B030D-6E8A-4147-A177-3AD203B41FA5}">
                      <a16:colId xmlns:a16="http://schemas.microsoft.com/office/drawing/2014/main" val="3040188013"/>
                    </a:ext>
                  </a:extLst>
                </a:gridCol>
              </a:tblGrid>
              <a:tr h="753012">
                <a:tc>
                  <a:txBody>
                    <a:bodyPr/>
                    <a:lstStyle/>
                    <a:p>
                      <a:endParaRPr lang="it-IT" sz="2000" dirty="0">
                        <a:latin typeface="Speak Pro" panose="020B0504020101020102" pitchFamily="34" charset="0"/>
                      </a:endParaRPr>
                    </a:p>
                  </a:txBody>
                  <a:tcPr/>
                </a:tc>
                <a:tc>
                  <a:txBody>
                    <a:bodyPr/>
                    <a:lstStyle/>
                    <a:p>
                      <a:pPr algn="ctr"/>
                      <a:r>
                        <a:rPr lang="it-IT" sz="4400" b="1" kern="1200" dirty="0">
                          <a:solidFill>
                            <a:srgbClr val="FF0000"/>
                          </a:solidFill>
                          <a:effectLst/>
                          <a:latin typeface="Speak Pro" panose="020B0504020101020102" pitchFamily="34" charset="0"/>
                          <a:ea typeface="+mn-ea"/>
                          <a:cs typeface="+mn-cs"/>
                        </a:rPr>
                        <a:t>PASSIVO</a:t>
                      </a:r>
                      <a:r>
                        <a:rPr lang="it-IT" sz="4000" dirty="0">
                          <a:solidFill>
                            <a:srgbClr val="FF0000"/>
                          </a:solidFill>
                          <a:effectLst/>
                          <a:latin typeface="Speak Pro" panose="020B0504020101020102" pitchFamily="34" charset="0"/>
                        </a:rPr>
                        <a:t> </a:t>
                      </a:r>
                      <a:endParaRPr lang="it-IT" sz="4000" dirty="0">
                        <a:solidFill>
                          <a:srgbClr val="FF0000"/>
                        </a:solidFill>
                        <a:latin typeface="Speak Pro" panose="020B0504020101020102" pitchFamily="34" charset="0"/>
                      </a:endParaRPr>
                    </a:p>
                  </a:txBody>
                  <a:tcPr/>
                </a:tc>
                <a:tc>
                  <a:txBody>
                    <a:bodyPr/>
                    <a:lstStyle/>
                    <a:p>
                      <a:pPr algn="ctr"/>
                      <a:r>
                        <a:rPr lang="it-IT" sz="2000" b="1" dirty="0">
                          <a:effectLst/>
                          <a:latin typeface="Speak Pro" panose="020B0504020101020102" pitchFamily="34" charset="0"/>
                          <a:ea typeface="Times New Roman" panose="02020603050405020304" pitchFamily="18" charset="0"/>
                          <a:cs typeface="Times New Roman" panose="02020603050405020304" pitchFamily="18" charset="0"/>
                        </a:rPr>
                        <a:t>Es. </a:t>
                      </a:r>
                      <a:endParaRPr lang="it-IT" sz="3200" dirty="0">
                        <a:effectLst/>
                        <a:latin typeface="Speak Pro" panose="020B0504020101020102" pitchFamily="34" charset="0"/>
                        <a:ea typeface="Calibri" panose="020F0502020204030204" pitchFamily="34" charset="0"/>
                        <a:cs typeface="Times New Roman" panose="02020603050405020304" pitchFamily="18" charset="0"/>
                      </a:endParaRPr>
                    </a:p>
                    <a:p>
                      <a:pPr algn="ctr"/>
                      <a:r>
                        <a:rPr lang="it-IT" sz="2000" b="1" dirty="0">
                          <a:effectLst/>
                          <a:latin typeface="Speak Pro" panose="020B0504020101020102" pitchFamily="34" charset="0"/>
                          <a:ea typeface="Times New Roman" panose="02020603050405020304" pitchFamily="18" charset="0"/>
                          <a:cs typeface="Times New Roman" panose="02020603050405020304" pitchFamily="18" charset="0"/>
                        </a:rPr>
                        <a:t>X</a:t>
                      </a:r>
                      <a:endParaRPr lang="it-IT" sz="3200" dirty="0">
                        <a:effectLst/>
                        <a:latin typeface="Speak Pro" panose="020B0504020101020102"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r>
                        <a:rPr lang="it-IT" sz="2000" b="1" dirty="0">
                          <a:effectLst/>
                          <a:latin typeface="Speak Pro" panose="020B0504020101020102" pitchFamily="34" charset="0"/>
                          <a:ea typeface="Times New Roman" panose="02020603050405020304" pitchFamily="18" charset="0"/>
                          <a:cs typeface="Times New Roman" panose="02020603050405020304" pitchFamily="18" charset="0"/>
                        </a:rPr>
                        <a:t>Es.</a:t>
                      </a:r>
                      <a:endParaRPr lang="it-IT" sz="3200" dirty="0">
                        <a:effectLst/>
                        <a:latin typeface="Speak Pro" panose="020B0504020101020102" pitchFamily="34" charset="0"/>
                        <a:ea typeface="Calibri" panose="020F0502020204030204" pitchFamily="34" charset="0"/>
                        <a:cs typeface="Times New Roman" panose="02020603050405020304" pitchFamily="18" charset="0"/>
                      </a:endParaRPr>
                    </a:p>
                    <a:p>
                      <a:pPr algn="ctr"/>
                      <a:r>
                        <a:rPr lang="it-IT" sz="2000" b="1" dirty="0">
                          <a:effectLst/>
                          <a:latin typeface="Speak Pro" panose="020B0504020101020102" pitchFamily="34" charset="0"/>
                          <a:ea typeface="Times New Roman" panose="02020603050405020304" pitchFamily="18" charset="0"/>
                          <a:cs typeface="Times New Roman" panose="02020603050405020304" pitchFamily="18" charset="0"/>
                        </a:rPr>
                        <a:t> X-1</a:t>
                      </a:r>
                      <a:endParaRPr lang="it-IT" sz="3200" dirty="0">
                        <a:effectLst/>
                        <a:latin typeface="Speak Pro" panose="020B0504020101020102"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956370624"/>
                  </a:ext>
                </a:extLst>
              </a:tr>
              <a:tr h="496634">
                <a:tc>
                  <a:txBody>
                    <a:bodyPr/>
                    <a:lstStyle/>
                    <a:p>
                      <a:endParaRPr lang="it-IT" sz="2000" dirty="0">
                        <a:latin typeface="Speak Pro" panose="020B0504020101020102" pitchFamily="34" charset="0"/>
                      </a:endParaRPr>
                    </a:p>
                  </a:txBody>
                  <a:tcPr/>
                </a:tc>
                <a:tc>
                  <a:txBody>
                    <a:bodyPr/>
                    <a:lstStyle/>
                    <a:p>
                      <a:pPr algn="ctr"/>
                      <a:r>
                        <a:rPr lang="it-IT" sz="2800" b="1" kern="1200" dirty="0">
                          <a:solidFill>
                            <a:srgbClr val="002060"/>
                          </a:solidFill>
                          <a:effectLst/>
                          <a:latin typeface="Speak Pro" panose="020B0504020101020102" pitchFamily="34" charset="0"/>
                          <a:ea typeface="+mn-ea"/>
                          <a:cs typeface="+mn-cs"/>
                        </a:rPr>
                        <a:t>PASSIVITÀ NON CORRENTI</a:t>
                      </a:r>
                      <a:r>
                        <a:rPr lang="it-IT" sz="2000" dirty="0">
                          <a:solidFill>
                            <a:srgbClr val="002060"/>
                          </a:solidFill>
                          <a:effectLst/>
                          <a:latin typeface="Speak Pro" panose="020B0504020101020102" pitchFamily="34" charset="0"/>
                        </a:rPr>
                        <a:t> </a:t>
                      </a:r>
                      <a:endParaRPr lang="it-IT" sz="2000" dirty="0">
                        <a:solidFill>
                          <a:srgbClr val="002060"/>
                        </a:solidFill>
                        <a:latin typeface="Speak Pro" panose="020B0504020101020102" pitchFamily="34" charset="0"/>
                      </a:endParaRPr>
                    </a:p>
                  </a:txBody>
                  <a:tcPr/>
                </a:tc>
                <a:tc>
                  <a:txBody>
                    <a:bodyPr/>
                    <a:lstStyle/>
                    <a:p>
                      <a:endParaRPr lang="it-IT" sz="2000" dirty="0">
                        <a:latin typeface="Speak Pro" panose="020B0504020101020102" pitchFamily="34" charset="0"/>
                      </a:endParaRPr>
                    </a:p>
                  </a:txBody>
                  <a:tcPr/>
                </a:tc>
                <a:tc>
                  <a:txBody>
                    <a:bodyPr/>
                    <a:lstStyle/>
                    <a:p>
                      <a:endParaRPr lang="it-IT" sz="2000" dirty="0">
                        <a:latin typeface="Speak Pro" panose="020B0504020101020102" pitchFamily="34" charset="0"/>
                      </a:endParaRPr>
                    </a:p>
                  </a:txBody>
                  <a:tcPr/>
                </a:tc>
                <a:extLst>
                  <a:ext uri="{0D108BD9-81ED-4DB2-BD59-A6C34878D82A}">
                    <a16:rowId xmlns:a16="http://schemas.microsoft.com/office/drawing/2014/main" val="2225418534"/>
                  </a:ext>
                </a:extLst>
              </a:tr>
              <a:tr h="496634">
                <a:tc>
                  <a:txBody>
                    <a:bodyPr/>
                    <a:lstStyle/>
                    <a:p>
                      <a:r>
                        <a:rPr lang="it-IT" sz="2000" dirty="0">
                          <a:latin typeface="Speak Pro" panose="020B0504020101020102" pitchFamily="34" charset="0"/>
                        </a:rPr>
                        <a:t>E</a:t>
                      </a:r>
                    </a:p>
                  </a:txBody>
                  <a:tcPr/>
                </a:tc>
                <a:tc>
                  <a:txBody>
                    <a:bodyPr/>
                    <a:lstStyle/>
                    <a:p>
                      <a:r>
                        <a:rPr lang="it-IT" sz="2800" i="1" u="sng" kern="1200" dirty="0">
                          <a:solidFill>
                            <a:schemeClr val="dk1"/>
                          </a:solidFill>
                          <a:effectLst/>
                          <a:latin typeface="Speak Pro" panose="020B0504020101020102" pitchFamily="34" charset="0"/>
                          <a:ea typeface="+mn-ea"/>
                          <a:cs typeface="+mn-cs"/>
                        </a:rPr>
                        <a:t>Debiti</a:t>
                      </a:r>
                      <a:endParaRPr lang="it-IT" sz="2000" dirty="0">
                        <a:solidFill>
                          <a:srgbClr val="FF0000"/>
                        </a:solidFill>
                        <a:effectLst/>
                        <a:latin typeface="Speak Pro" panose="020B0504020101020102" pitchFamily="34" charset="0"/>
                      </a:endParaRPr>
                    </a:p>
                  </a:txBody>
                  <a:tcPr/>
                </a:tc>
                <a:tc>
                  <a:txBody>
                    <a:bodyPr/>
                    <a:lstStyle/>
                    <a:p>
                      <a:endParaRPr lang="it-IT" sz="2000" dirty="0">
                        <a:latin typeface="Speak Pro" panose="020B0504020101020102" pitchFamily="34" charset="0"/>
                      </a:endParaRPr>
                    </a:p>
                  </a:txBody>
                  <a:tcPr/>
                </a:tc>
                <a:tc>
                  <a:txBody>
                    <a:bodyPr/>
                    <a:lstStyle/>
                    <a:p>
                      <a:endParaRPr lang="it-IT" sz="2000" dirty="0">
                        <a:latin typeface="Speak Pro" panose="020B0504020101020102" pitchFamily="34" charset="0"/>
                      </a:endParaRPr>
                    </a:p>
                  </a:txBody>
                  <a:tcPr/>
                </a:tc>
                <a:extLst>
                  <a:ext uri="{0D108BD9-81ED-4DB2-BD59-A6C34878D82A}">
                    <a16:rowId xmlns:a16="http://schemas.microsoft.com/office/drawing/2014/main" val="3601205557"/>
                  </a:ext>
                </a:extLst>
              </a:tr>
              <a:tr h="496634">
                <a:tc>
                  <a:txBody>
                    <a:bodyPr/>
                    <a:lstStyle/>
                    <a:p>
                      <a:r>
                        <a:rPr lang="it-IT" sz="2000" dirty="0" err="1">
                          <a:latin typeface="Speak Pro" panose="020B0504020101020102" pitchFamily="34" charset="0"/>
                        </a:rPr>
                        <a:t>F</a:t>
                      </a:r>
                      <a:endParaRPr lang="it-IT" sz="2000" dirty="0">
                        <a:latin typeface="Speak Pro" panose="020B0504020101020102" pitchFamily="34" charset="0"/>
                      </a:endParaRPr>
                    </a:p>
                  </a:txBody>
                  <a:tcPr/>
                </a:tc>
                <a:tc>
                  <a:txBody>
                    <a:bodyPr/>
                    <a:lstStyle/>
                    <a:p>
                      <a:r>
                        <a:rPr lang="it-IT" sz="2800" i="1" u="sng" kern="1200" dirty="0">
                          <a:solidFill>
                            <a:schemeClr val="dk1"/>
                          </a:solidFill>
                          <a:effectLst/>
                          <a:latin typeface="Speak Pro" panose="020B0504020101020102" pitchFamily="34" charset="0"/>
                          <a:ea typeface="+mn-ea"/>
                          <a:cs typeface="+mn-cs"/>
                        </a:rPr>
                        <a:t>Fondi</a:t>
                      </a:r>
                      <a:endParaRPr lang="it-IT" sz="2000" dirty="0">
                        <a:latin typeface="Speak Pro" panose="020B0504020101020102" pitchFamily="34" charset="0"/>
                      </a:endParaRPr>
                    </a:p>
                  </a:txBody>
                  <a:tcPr/>
                </a:tc>
                <a:tc>
                  <a:txBody>
                    <a:bodyPr/>
                    <a:lstStyle/>
                    <a:p>
                      <a:endParaRPr lang="it-IT" sz="2000" dirty="0">
                        <a:latin typeface="Speak Pro" panose="020B0504020101020102" pitchFamily="34" charset="0"/>
                      </a:endParaRPr>
                    </a:p>
                  </a:txBody>
                  <a:tcPr/>
                </a:tc>
                <a:tc>
                  <a:txBody>
                    <a:bodyPr/>
                    <a:lstStyle/>
                    <a:p>
                      <a:endParaRPr lang="it-IT" sz="2000" dirty="0">
                        <a:latin typeface="Speak Pro" panose="020B0504020101020102" pitchFamily="34" charset="0"/>
                      </a:endParaRPr>
                    </a:p>
                  </a:txBody>
                  <a:tcPr/>
                </a:tc>
                <a:extLst>
                  <a:ext uri="{0D108BD9-81ED-4DB2-BD59-A6C34878D82A}">
                    <a16:rowId xmlns:a16="http://schemas.microsoft.com/office/drawing/2014/main" val="1903760890"/>
                  </a:ext>
                </a:extLst>
              </a:tr>
              <a:tr h="496634">
                <a:tc>
                  <a:txBody>
                    <a:bodyPr/>
                    <a:lstStyle/>
                    <a:p>
                      <a:r>
                        <a:rPr lang="it-IT" sz="2000" dirty="0">
                          <a:latin typeface="Speak Pro" panose="020B0504020101020102" pitchFamily="34" charset="0"/>
                        </a:rPr>
                        <a:t>G</a:t>
                      </a:r>
                    </a:p>
                  </a:txBody>
                  <a:tcPr/>
                </a:tc>
                <a:tc>
                  <a:txBody>
                    <a:bodyPr/>
                    <a:lstStyle/>
                    <a:p>
                      <a:r>
                        <a:rPr lang="it-IT" sz="2800" i="1" u="sng" kern="1200" dirty="0">
                          <a:solidFill>
                            <a:schemeClr val="dk1"/>
                          </a:solidFill>
                          <a:effectLst/>
                          <a:latin typeface="Speak Pro" panose="020B0504020101020102" pitchFamily="34" charset="0"/>
                          <a:ea typeface="+mn-ea"/>
                          <a:cs typeface="+mn-cs"/>
                        </a:rPr>
                        <a:t>Risconti e altre passività</a:t>
                      </a:r>
                      <a:endParaRPr lang="it-IT" sz="2000" dirty="0">
                        <a:latin typeface="Speak Pro" panose="020B0504020101020102" pitchFamily="34" charset="0"/>
                      </a:endParaRPr>
                    </a:p>
                  </a:txBody>
                  <a:tcPr/>
                </a:tc>
                <a:tc>
                  <a:txBody>
                    <a:bodyPr/>
                    <a:lstStyle/>
                    <a:p>
                      <a:endParaRPr lang="it-IT" sz="2000" dirty="0">
                        <a:latin typeface="Speak Pro" panose="020B0504020101020102" pitchFamily="34" charset="0"/>
                      </a:endParaRPr>
                    </a:p>
                  </a:txBody>
                  <a:tcPr/>
                </a:tc>
                <a:tc>
                  <a:txBody>
                    <a:bodyPr/>
                    <a:lstStyle/>
                    <a:p>
                      <a:endParaRPr lang="it-IT" sz="2000" dirty="0">
                        <a:latin typeface="Speak Pro" panose="020B0504020101020102" pitchFamily="34" charset="0"/>
                      </a:endParaRPr>
                    </a:p>
                  </a:txBody>
                  <a:tcPr/>
                </a:tc>
                <a:extLst>
                  <a:ext uri="{0D108BD9-81ED-4DB2-BD59-A6C34878D82A}">
                    <a16:rowId xmlns:a16="http://schemas.microsoft.com/office/drawing/2014/main" val="1640930519"/>
                  </a:ext>
                </a:extLst>
              </a:tr>
              <a:tr h="496634">
                <a:tc>
                  <a:txBody>
                    <a:bodyPr/>
                    <a:lstStyle/>
                    <a:p>
                      <a:endParaRPr lang="it-IT" sz="2000" dirty="0">
                        <a:latin typeface="Speak Pro" panose="020B0504020101020102" pitchFamily="34" charset="0"/>
                      </a:endParaRPr>
                    </a:p>
                  </a:txBody>
                  <a:tcPr/>
                </a:tc>
                <a:tc>
                  <a:txBody>
                    <a:bodyPr/>
                    <a:lstStyle/>
                    <a:p>
                      <a:pPr algn="r"/>
                      <a:r>
                        <a:rPr lang="it-IT" sz="2800" b="1" kern="1200" dirty="0">
                          <a:solidFill>
                            <a:schemeClr val="dk1"/>
                          </a:solidFill>
                          <a:effectLst/>
                          <a:latin typeface="Speak Pro" panose="020B0504020101020102" pitchFamily="34" charset="0"/>
                          <a:ea typeface="+mn-ea"/>
                          <a:cs typeface="+mn-cs"/>
                        </a:rPr>
                        <a:t>TOTALE PASSIVITÀ NON CORRENTI</a:t>
                      </a:r>
                      <a:r>
                        <a:rPr lang="it-IT" sz="2000" dirty="0">
                          <a:effectLst/>
                          <a:latin typeface="Speak Pro" panose="020B0504020101020102" pitchFamily="34" charset="0"/>
                        </a:rPr>
                        <a:t> </a:t>
                      </a:r>
                      <a:endParaRPr lang="it-IT" sz="2000" dirty="0">
                        <a:latin typeface="Speak Pro" panose="020B0504020101020102" pitchFamily="34" charset="0"/>
                      </a:endParaRPr>
                    </a:p>
                  </a:txBody>
                  <a:tcPr/>
                </a:tc>
                <a:tc>
                  <a:txBody>
                    <a:bodyPr/>
                    <a:lstStyle/>
                    <a:p>
                      <a:endParaRPr lang="it-IT" sz="2000" dirty="0">
                        <a:latin typeface="Speak Pro" panose="020B0504020101020102" pitchFamily="34" charset="0"/>
                      </a:endParaRPr>
                    </a:p>
                  </a:txBody>
                  <a:tcPr/>
                </a:tc>
                <a:tc>
                  <a:txBody>
                    <a:bodyPr/>
                    <a:lstStyle/>
                    <a:p>
                      <a:endParaRPr lang="it-IT" sz="2000" dirty="0">
                        <a:latin typeface="Speak Pro" panose="020B0504020101020102" pitchFamily="34" charset="0"/>
                      </a:endParaRPr>
                    </a:p>
                  </a:txBody>
                  <a:tcPr/>
                </a:tc>
                <a:extLst>
                  <a:ext uri="{0D108BD9-81ED-4DB2-BD59-A6C34878D82A}">
                    <a16:rowId xmlns:a16="http://schemas.microsoft.com/office/drawing/2014/main" val="2496510793"/>
                  </a:ext>
                </a:extLst>
              </a:tr>
            </a:tbl>
          </a:graphicData>
        </a:graphic>
      </p:graphicFrame>
    </p:spTree>
    <p:extLst>
      <p:ext uri="{BB962C8B-B14F-4D97-AF65-F5344CB8AC3E}">
        <p14:creationId xmlns:p14="http://schemas.microsoft.com/office/powerpoint/2010/main" val="33320705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2E79E-D93F-226F-DDC7-21F589EF20A9}"/>
            </a:ext>
          </a:extLst>
        </p:cNvPr>
        <p:cNvGrpSpPr/>
        <p:nvPr/>
      </p:nvGrpSpPr>
      <p:grpSpPr>
        <a:xfrm>
          <a:off x="0" y="0"/>
          <a:ext cx="0" cy="0"/>
          <a:chOff x="0" y="0"/>
          <a:chExt cx="0" cy="0"/>
        </a:xfrm>
      </p:grpSpPr>
      <p:graphicFrame>
        <p:nvGraphicFramePr>
          <p:cNvPr id="3" name="Tabella 2">
            <a:extLst>
              <a:ext uri="{FF2B5EF4-FFF2-40B4-BE49-F238E27FC236}">
                <a16:creationId xmlns:a16="http://schemas.microsoft.com/office/drawing/2014/main" id="{765D39C2-8D6A-3428-05FC-BB10FDBBB59F}"/>
              </a:ext>
            </a:extLst>
          </p:cNvPr>
          <p:cNvGraphicFramePr>
            <a:graphicFrameLocks noGrp="1"/>
          </p:cNvGraphicFramePr>
          <p:nvPr/>
        </p:nvGraphicFramePr>
        <p:xfrm>
          <a:off x="388235" y="1240124"/>
          <a:ext cx="10850379" cy="3352800"/>
        </p:xfrm>
        <a:graphic>
          <a:graphicData uri="http://schemas.openxmlformats.org/drawingml/2006/table">
            <a:tbl>
              <a:tblPr firstRow="1" bandRow="1">
                <a:tableStyleId>{5C22544A-7EE6-4342-B048-85BDC9FD1C3A}</a:tableStyleId>
              </a:tblPr>
              <a:tblGrid>
                <a:gridCol w="955911">
                  <a:extLst>
                    <a:ext uri="{9D8B030D-6E8A-4147-A177-3AD203B41FA5}">
                      <a16:colId xmlns:a16="http://schemas.microsoft.com/office/drawing/2014/main" val="2924520339"/>
                    </a:ext>
                  </a:extLst>
                </a:gridCol>
                <a:gridCol w="6711383">
                  <a:extLst>
                    <a:ext uri="{9D8B030D-6E8A-4147-A177-3AD203B41FA5}">
                      <a16:colId xmlns:a16="http://schemas.microsoft.com/office/drawing/2014/main" val="651675584"/>
                    </a:ext>
                  </a:extLst>
                </a:gridCol>
                <a:gridCol w="1609466">
                  <a:extLst>
                    <a:ext uri="{9D8B030D-6E8A-4147-A177-3AD203B41FA5}">
                      <a16:colId xmlns:a16="http://schemas.microsoft.com/office/drawing/2014/main" val="4294330054"/>
                    </a:ext>
                  </a:extLst>
                </a:gridCol>
                <a:gridCol w="1573619">
                  <a:extLst>
                    <a:ext uri="{9D8B030D-6E8A-4147-A177-3AD203B41FA5}">
                      <a16:colId xmlns:a16="http://schemas.microsoft.com/office/drawing/2014/main" val="3040188013"/>
                    </a:ext>
                  </a:extLst>
                </a:gridCol>
              </a:tblGrid>
              <a:tr h="753012">
                <a:tc>
                  <a:txBody>
                    <a:bodyPr/>
                    <a:lstStyle/>
                    <a:p>
                      <a:endParaRPr lang="it-IT" sz="2000" dirty="0">
                        <a:latin typeface="Speak Pro" panose="020B0504020101020102" pitchFamily="34" charset="0"/>
                      </a:endParaRPr>
                    </a:p>
                  </a:txBody>
                  <a:tcPr/>
                </a:tc>
                <a:tc>
                  <a:txBody>
                    <a:bodyPr/>
                    <a:lstStyle/>
                    <a:p>
                      <a:pPr algn="ctr"/>
                      <a:r>
                        <a:rPr lang="it-IT" sz="4400" b="1" kern="1200" dirty="0">
                          <a:solidFill>
                            <a:srgbClr val="FF0000"/>
                          </a:solidFill>
                          <a:effectLst/>
                          <a:latin typeface="Speak Pro" panose="020B0504020101020102" pitchFamily="34" charset="0"/>
                          <a:ea typeface="+mn-ea"/>
                          <a:cs typeface="+mn-cs"/>
                        </a:rPr>
                        <a:t>PASSIVO</a:t>
                      </a:r>
                      <a:r>
                        <a:rPr lang="it-IT" sz="4000" dirty="0">
                          <a:solidFill>
                            <a:srgbClr val="FF0000"/>
                          </a:solidFill>
                          <a:effectLst/>
                          <a:latin typeface="Speak Pro" panose="020B0504020101020102" pitchFamily="34" charset="0"/>
                        </a:rPr>
                        <a:t> </a:t>
                      </a:r>
                      <a:endParaRPr lang="it-IT" sz="4000" dirty="0">
                        <a:solidFill>
                          <a:srgbClr val="FF0000"/>
                        </a:solidFill>
                        <a:latin typeface="Speak Pro" panose="020B0504020101020102" pitchFamily="34" charset="0"/>
                      </a:endParaRPr>
                    </a:p>
                  </a:txBody>
                  <a:tcPr/>
                </a:tc>
                <a:tc>
                  <a:txBody>
                    <a:bodyPr/>
                    <a:lstStyle/>
                    <a:p>
                      <a:pPr algn="ctr"/>
                      <a:r>
                        <a:rPr lang="it-IT" sz="2000" b="1" dirty="0">
                          <a:effectLst/>
                          <a:latin typeface="Speak Pro" panose="020B0504020101020102" pitchFamily="34" charset="0"/>
                          <a:ea typeface="Times New Roman" panose="02020603050405020304" pitchFamily="18" charset="0"/>
                          <a:cs typeface="Times New Roman" panose="02020603050405020304" pitchFamily="18" charset="0"/>
                        </a:rPr>
                        <a:t>Es. X</a:t>
                      </a:r>
                      <a:endParaRPr lang="it-IT" sz="3200" dirty="0">
                        <a:effectLst/>
                        <a:latin typeface="Speak Pro" panose="020B0504020101020102"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r>
                        <a:rPr lang="it-IT" sz="2000" b="1" dirty="0">
                          <a:effectLst/>
                          <a:latin typeface="Speak Pro" panose="020B0504020101020102" pitchFamily="34" charset="0"/>
                          <a:ea typeface="Times New Roman" panose="02020603050405020304" pitchFamily="18" charset="0"/>
                          <a:cs typeface="Times New Roman" panose="02020603050405020304" pitchFamily="18" charset="0"/>
                        </a:rPr>
                        <a:t>Es.</a:t>
                      </a:r>
                      <a:r>
                        <a:rPr lang="it-IT" sz="3200" b="1" dirty="0">
                          <a:effectLst/>
                          <a:latin typeface="Speak Pro" panose="020B0504020101020102" pitchFamily="34" charset="0"/>
                          <a:ea typeface="Times New Roman" panose="02020603050405020304" pitchFamily="18" charset="0"/>
                          <a:cs typeface="Times New Roman" panose="02020603050405020304" pitchFamily="18" charset="0"/>
                        </a:rPr>
                        <a:t> </a:t>
                      </a:r>
                      <a:r>
                        <a:rPr lang="it-IT" sz="2000" b="1" dirty="0">
                          <a:effectLst/>
                          <a:latin typeface="Speak Pro" panose="020B0504020101020102" pitchFamily="34" charset="0"/>
                          <a:ea typeface="Times New Roman" panose="02020603050405020304" pitchFamily="18" charset="0"/>
                          <a:cs typeface="Times New Roman" panose="02020603050405020304" pitchFamily="18" charset="0"/>
                        </a:rPr>
                        <a:t>X-1</a:t>
                      </a:r>
                      <a:endParaRPr lang="it-IT" sz="3200" dirty="0">
                        <a:effectLst/>
                        <a:latin typeface="Speak Pro" panose="020B0504020101020102"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956370624"/>
                  </a:ext>
                </a:extLst>
              </a:tr>
              <a:tr h="496634">
                <a:tc>
                  <a:txBody>
                    <a:bodyPr/>
                    <a:lstStyle/>
                    <a:p>
                      <a:endParaRPr lang="it-IT" sz="2000" dirty="0">
                        <a:latin typeface="Speak Pro" panose="020B0504020101020102" pitchFamily="34" charset="0"/>
                      </a:endParaRPr>
                    </a:p>
                  </a:txBody>
                  <a:tcPr/>
                </a:tc>
                <a:tc>
                  <a:txBody>
                    <a:bodyPr/>
                    <a:lstStyle/>
                    <a:p>
                      <a:pPr algn="ctr"/>
                      <a:r>
                        <a:rPr lang="it-IT" sz="2800" b="1" kern="1200" dirty="0">
                          <a:solidFill>
                            <a:srgbClr val="002060"/>
                          </a:solidFill>
                          <a:effectLst/>
                          <a:latin typeface="Speak Pro" panose="020B0504020101020102" pitchFamily="34" charset="0"/>
                          <a:ea typeface="+mn-ea"/>
                          <a:cs typeface="+mn-cs"/>
                        </a:rPr>
                        <a:t>PASSIVITÀ CORRENTI</a:t>
                      </a:r>
                      <a:r>
                        <a:rPr lang="it-IT" sz="2000" dirty="0">
                          <a:solidFill>
                            <a:srgbClr val="002060"/>
                          </a:solidFill>
                          <a:effectLst/>
                          <a:latin typeface="Speak Pro" panose="020B0504020101020102" pitchFamily="34" charset="0"/>
                        </a:rPr>
                        <a:t> </a:t>
                      </a:r>
                      <a:endParaRPr lang="it-IT" sz="2000" dirty="0">
                        <a:solidFill>
                          <a:srgbClr val="002060"/>
                        </a:solidFill>
                        <a:latin typeface="Speak Pro" panose="020B0504020101020102" pitchFamily="34" charset="0"/>
                      </a:endParaRPr>
                    </a:p>
                  </a:txBody>
                  <a:tcPr/>
                </a:tc>
                <a:tc>
                  <a:txBody>
                    <a:bodyPr/>
                    <a:lstStyle/>
                    <a:p>
                      <a:endParaRPr lang="it-IT" sz="2000" dirty="0">
                        <a:latin typeface="Speak Pro" panose="020B0504020101020102" pitchFamily="34" charset="0"/>
                      </a:endParaRPr>
                    </a:p>
                  </a:txBody>
                  <a:tcPr/>
                </a:tc>
                <a:tc>
                  <a:txBody>
                    <a:bodyPr/>
                    <a:lstStyle/>
                    <a:p>
                      <a:endParaRPr lang="it-IT" sz="2000" dirty="0">
                        <a:latin typeface="Speak Pro" panose="020B0504020101020102" pitchFamily="34" charset="0"/>
                      </a:endParaRPr>
                    </a:p>
                  </a:txBody>
                  <a:tcPr/>
                </a:tc>
                <a:extLst>
                  <a:ext uri="{0D108BD9-81ED-4DB2-BD59-A6C34878D82A}">
                    <a16:rowId xmlns:a16="http://schemas.microsoft.com/office/drawing/2014/main" val="2225418534"/>
                  </a:ext>
                </a:extLst>
              </a:tr>
              <a:tr h="496634">
                <a:tc>
                  <a:txBody>
                    <a:bodyPr/>
                    <a:lstStyle/>
                    <a:p>
                      <a:r>
                        <a:rPr lang="it-IT" sz="2000" dirty="0">
                          <a:latin typeface="Speak Pro" panose="020B0504020101020102" pitchFamily="34" charset="0"/>
                        </a:rPr>
                        <a:t>H</a:t>
                      </a:r>
                    </a:p>
                  </a:txBody>
                  <a:tcPr/>
                </a:tc>
                <a:tc>
                  <a:txBody>
                    <a:bodyPr/>
                    <a:lstStyle/>
                    <a:p>
                      <a:r>
                        <a:rPr lang="it-IT" sz="2800" i="1" u="sng" kern="1200" dirty="0">
                          <a:solidFill>
                            <a:schemeClr val="dk1"/>
                          </a:solidFill>
                          <a:effectLst/>
                          <a:latin typeface="Speak Pro" panose="020B0504020101020102" pitchFamily="34" charset="0"/>
                          <a:ea typeface="+mn-ea"/>
                          <a:cs typeface="+mn-cs"/>
                        </a:rPr>
                        <a:t>Debiti</a:t>
                      </a:r>
                      <a:endParaRPr lang="it-IT" sz="2000" dirty="0">
                        <a:solidFill>
                          <a:srgbClr val="FF0000"/>
                        </a:solidFill>
                        <a:effectLst/>
                        <a:latin typeface="Speak Pro" panose="020B0504020101020102" pitchFamily="34" charset="0"/>
                      </a:endParaRPr>
                    </a:p>
                  </a:txBody>
                  <a:tcPr/>
                </a:tc>
                <a:tc>
                  <a:txBody>
                    <a:bodyPr/>
                    <a:lstStyle/>
                    <a:p>
                      <a:endParaRPr lang="it-IT" sz="2000" dirty="0">
                        <a:latin typeface="Speak Pro" panose="020B0504020101020102" pitchFamily="34" charset="0"/>
                      </a:endParaRPr>
                    </a:p>
                  </a:txBody>
                  <a:tcPr/>
                </a:tc>
                <a:tc>
                  <a:txBody>
                    <a:bodyPr/>
                    <a:lstStyle/>
                    <a:p>
                      <a:endParaRPr lang="it-IT" sz="2000" dirty="0">
                        <a:latin typeface="Speak Pro" panose="020B0504020101020102" pitchFamily="34" charset="0"/>
                      </a:endParaRPr>
                    </a:p>
                  </a:txBody>
                  <a:tcPr/>
                </a:tc>
                <a:extLst>
                  <a:ext uri="{0D108BD9-81ED-4DB2-BD59-A6C34878D82A}">
                    <a16:rowId xmlns:a16="http://schemas.microsoft.com/office/drawing/2014/main" val="3601205557"/>
                  </a:ext>
                </a:extLst>
              </a:tr>
              <a:tr h="496634">
                <a:tc>
                  <a:txBody>
                    <a:bodyPr/>
                    <a:lstStyle/>
                    <a:p>
                      <a:r>
                        <a:rPr lang="it-IT" sz="2000" dirty="0">
                          <a:latin typeface="Speak Pro" panose="020B0504020101020102" pitchFamily="34" charset="0"/>
                        </a:rPr>
                        <a:t>I</a:t>
                      </a:r>
                    </a:p>
                  </a:txBody>
                  <a:tcPr/>
                </a:tc>
                <a:tc>
                  <a:txBody>
                    <a:bodyPr/>
                    <a:lstStyle/>
                    <a:p>
                      <a:r>
                        <a:rPr lang="it-IT" sz="2800" i="1" u="sng" kern="1200" dirty="0">
                          <a:solidFill>
                            <a:schemeClr val="dk1"/>
                          </a:solidFill>
                          <a:effectLst/>
                          <a:latin typeface="Speak Pro" panose="020B0504020101020102" pitchFamily="34" charset="0"/>
                          <a:ea typeface="+mn-ea"/>
                          <a:cs typeface="+mn-cs"/>
                        </a:rPr>
                        <a:t>Fondi</a:t>
                      </a:r>
                      <a:endParaRPr lang="it-IT" sz="2000" dirty="0">
                        <a:latin typeface="Speak Pro" panose="020B0504020101020102" pitchFamily="34" charset="0"/>
                      </a:endParaRPr>
                    </a:p>
                  </a:txBody>
                  <a:tcPr/>
                </a:tc>
                <a:tc>
                  <a:txBody>
                    <a:bodyPr/>
                    <a:lstStyle/>
                    <a:p>
                      <a:endParaRPr lang="it-IT" sz="2000" dirty="0">
                        <a:latin typeface="Speak Pro" panose="020B0504020101020102" pitchFamily="34" charset="0"/>
                      </a:endParaRPr>
                    </a:p>
                  </a:txBody>
                  <a:tcPr/>
                </a:tc>
                <a:tc>
                  <a:txBody>
                    <a:bodyPr/>
                    <a:lstStyle/>
                    <a:p>
                      <a:endParaRPr lang="it-IT" sz="2000" dirty="0">
                        <a:latin typeface="Speak Pro" panose="020B0504020101020102" pitchFamily="34" charset="0"/>
                      </a:endParaRPr>
                    </a:p>
                  </a:txBody>
                  <a:tcPr/>
                </a:tc>
                <a:extLst>
                  <a:ext uri="{0D108BD9-81ED-4DB2-BD59-A6C34878D82A}">
                    <a16:rowId xmlns:a16="http://schemas.microsoft.com/office/drawing/2014/main" val="1903760890"/>
                  </a:ext>
                </a:extLst>
              </a:tr>
              <a:tr h="496634">
                <a:tc>
                  <a:txBody>
                    <a:bodyPr/>
                    <a:lstStyle/>
                    <a:p>
                      <a:r>
                        <a:rPr lang="it-IT" sz="2000" dirty="0">
                          <a:latin typeface="Speak Pro" panose="020B0504020101020102" pitchFamily="34" charset="0"/>
                        </a:rPr>
                        <a:t>L</a:t>
                      </a:r>
                    </a:p>
                  </a:txBody>
                  <a:tcPr/>
                </a:tc>
                <a:tc>
                  <a:txBody>
                    <a:bodyPr/>
                    <a:lstStyle/>
                    <a:p>
                      <a:r>
                        <a:rPr lang="it-IT" sz="2800" i="1" u="sng" kern="1200" dirty="0">
                          <a:solidFill>
                            <a:schemeClr val="dk1"/>
                          </a:solidFill>
                          <a:effectLst/>
                          <a:latin typeface="Speak Pro" panose="020B0504020101020102" pitchFamily="34" charset="0"/>
                          <a:ea typeface="+mn-ea"/>
                          <a:cs typeface="+mn-cs"/>
                        </a:rPr>
                        <a:t>Ratei, risconti e altre passività</a:t>
                      </a:r>
                      <a:endParaRPr lang="it-IT" sz="2000" dirty="0">
                        <a:latin typeface="Speak Pro" panose="020B0504020101020102" pitchFamily="34" charset="0"/>
                      </a:endParaRPr>
                    </a:p>
                  </a:txBody>
                  <a:tcPr/>
                </a:tc>
                <a:tc>
                  <a:txBody>
                    <a:bodyPr/>
                    <a:lstStyle/>
                    <a:p>
                      <a:endParaRPr lang="it-IT" sz="2000" dirty="0">
                        <a:latin typeface="Speak Pro" panose="020B0504020101020102" pitchFamily="34" charset="0"/>
                      </a:endParaRPr>
                    </a:p>
                  </a:txBody>
                  <a:tcPr/>
                </a:tc>
                <a:tc>
                  <a:txBody>
                    <a:bodyPr/>
                    <a:lstStyle/>
                    <a:p>
                      <a:endParaRPr lang="it-IT" sz="2000" dirty="0">
                        <a:latin typeface="Speak Pro" panose="020B0504020101020102" pitchFamily="34" charset="0"/>
                      </a:endParaRPr>
                    </a:p>
                  </a:txBody>
                  <a:tcPr/>
                </a:tc>
                <a:extLst>
                  <a:ext uri="{0D108BD9-81ED-4DB2-BD59-A6C34878D82A}">
                    <a16:rowId xmlns:a16="http://schemas.microsoft.com/office/drawing/2014/main" val="1640930519"/>
                  </a:ext>
                </a:extLst>
              </a:tr>
              <a:tr h="496634">
                <a:tc>
                  <a:txBody>
                    <a:bodyPr/>
                    <a:lstStyle/>
                    <a:p>
                      <a:endParaRPr lang="it-IT" sz="2000" dirty="0">
                        <a:latin typeface="Speak Pro" panose="020B0504020101020102" pitchFamily="34" charset="0"/>
                      </a:endParaRPr>
                    </a:p>
                  </a:txBody>
                  <a:tcPr/>
                </a:tc>
                <a:tc>
                  <a:txBody>
                    <a:bodyPr/>
                    <a:lstStyle/>
                    <a:p>
                      <a:pPr algn="r"/>
                      <a:r>
                        <a:rPr lang="it-IT" sz="2800" b="1" kern="1200" dirty="0">
                          <a:solidFill>
                            <a:schemeClr val="dk1"/>
                          </a:solidFill>
                          <a:effectLst/>
                          <a:latin typeface="Speak Pro" panose="020B0504020101020102" pitchFamily="34" charset="0"/>
                          <a:ea typeface="+mn-ea"/>
                          <a:cs typeface="+mn-cs"/>
                        </a:rPr>
                        <a:t>TOTALE PASSIVITÀ CORRENTI</a:t>
                      </a:r>
                      <a:r>
                        <a:rPr lang="it-IT" sz="2000" dirty="0">
                          <a:effectLst/>
                          <a:latin typeface="Speak Pro" panose="020B0504020101020102" pitchFamily="34" charset="0"/>
                        </a:rPr>
                        <a:t> </a:t>
                      </a:r>
                      <a:endParaRPr lang="it-IT" sz="2000" dirty="0">
                        <a:latin typeface="Speak Pro" panose="020B0504020101020102" pitchFamily="34" charset="0"/>
                      </a:endParaRPr>
                    </a:p>
                  </a:txBody>
                  <a:tcPr/>
                </a:tc>
                <a:tc>
                  <a:txBody>
                    <a:bodyPr/>
                    <a:lstStyle/>
                    <a:p>
                      <a:endParaRPr lang="it-IT" sz="2000" dirty="0">
                        <a:latin typeface="Speak Pro" panose="020B0504020101020102" pitchFamily="34" charset="0"/>
                      </a:endParaRPr>
                    </a:p>
                  </a:txBody>
                  <a:tcPr/>
                </a:tc>
                <a:tc>
                  <a:txBody>
                    <a:bodyPr/>
                    <a:lstStyle/>
                    <a:p>
                      <a:endParaRPr lang="it-IT" sz="2000" dirty="0">
                        <a:latin typeface="Speak Pro" panose="020B0504020101020102" pitchFamily="34" charset="0"/>
                      </a:endParaRPr>
                    </a:p>
                  </a:txBody>
                  <a:tcPr/>
                </a:tc>
                <a:extLst>
                  <a:ext uri="{0D108BD9-81ED-4DB2-BD59-A6C34878D82A}">
                    <a16:rowId xmlns:a16="http://schemas.microsoft.com/office/drawing/2014/main" val="2496510793"/>
                  </a:ext>
                </a:extLst>
              </a:tr>
            </a:tbl>
          </a:graphicData>
        </a:graphic>
      </p:graphicFrame>
    </p:spTree>
    <p:extLst>
      <p:ext uri="{BB962C8B-B14F-4D97-AF65-F5344CB8AC3E}">
        <p14:creationId xmlns:p14="http://schemas.microsoft.com/office/powerpoint/2010/main" val="41408936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testo, schermata, ricevuta, linea&#10;&#10;Il contenuto generato dall'IA potrebbe non essere corretto.">
            <a:extLst>
              <a:ext uri="{FF2B5EF4-FFF2-40B4-BE49-F238E27FC236}">
                <a16:creationId xmlns:a16="http://schemas.microsoft.com/office/drawing/2014/main" id="{40C317FA-C565-B280-DB90-F3AAC96158D5}"/>
              </a:ext>
            </a:extLst>
          </p:cNvPr>
          <p:cNvPicPr>
            <a:picLocks noChangeAspect="1"/>
          </p:cNvPicPr>
          <p:nvPr/>
        </p:nvPicPr>
        <p:blipFill>
          <a:blip r:embed="rId2"/>
          <a:stretch>
            <a:fillRect/>
          </a:stretch>
        </p:blipFill>
        <p:spPr>
          <a:xfrm>
            <a:off x="0" y="114300"/>
            <a:ext cx="10961666" cy="4208318"/>
          </a:xfrm>
          <a:prstGeom prst="rect">
            <a:avLst/>
          </a:prstGeom>
        </p:spPr>
      </p:pic>
    </p:spTree>
    <p:extLst>
      <p:ext uri="{BB962C8B-B14F-4D97-AF65-F5344CB8AC3E}">
        <p14:creationId xmlns:p14="http://schemas.microsoft.com/office/powerpoint/2010/main" val="4685281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E0CC766A-83B9-F28D-299A-3C8BAF2544DD}"/>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5FA21C72-692C-49FD-9EB4-DDDDDEBD4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75405" y="950977"/>
            <a:ext cx="9041190" cy="4956047"/>
          </a:xfrm>
          <a:prstGeom prst="rect">
            <a:avLst/>
          </a:prstGeom>
          <a:solidFill>
            <a:srgbClr val="FFFFFF"/>
          </a:solidFill>
          <a:ln w="3175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FBAF941A-6830-47A3-B63C-7C7B66AEA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380" y="624518"/>
            <a:ext cx="2157984" cy="2157984"/>
          </a:xfrm>
          <a:prstGeom prst="ellipse">
            <a:avLst/>
          </a:prstGeom>
          <a:solidFill>
            <a:srgbClr val="404040"/>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Diagramma 1">
            <a:extLst>
              <a:ext uri="{FF2B5EF4-FFF2-40B4-BE49-F238E27FC236}">
                <a16:creationId xmlns:a16="http://schemas.microsoft.com/office/drawing/2014/main" id="{23231BA8-8AA7-637A-C463-F60F1A777B05}"/>
              </a:ext>
            </a:extLst>
          </p:cNvPr>
          <p:cNvGraphicFramePr/>
          <p:nvPr>
            <p:extLst>
              <p:ext uri="{D42A27DB-BD31-4B8C-83A1-F6EECF244321}">
                <p14:modId xmlns:p14="http://schemas.microsoft.com/office/powerpoint/2010/main" val="636841453"/>
              </p:ext>
            </p:extLst>
          </p:nvPr>
        </p:nvGraphicFramePr>
        <p:xfrm>
          <a:off x="713984" y="363256"/>
          <a:ext cx="11022904" cy="61502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501824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FA21C72-692C-49FD-9EB4-DDDDDEBD4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75405" y="950977"/>
            <a:ext cx="9041190" cy="4956047"/>
          </a:xfrm>
          <a:prstGeom prst="rect">
            <a:avLst/>
          </a:prstGeom>
          <a:solidFill>
            <a:srgbClr val="FFFFFF"/>
          </a:solidFill>
          <a:ln w="3175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FBAF941A-6830-47A3-B63C-7C7B66AEA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380" y="624518"/>
            <a:ext cx="2157984" cy="2157984"/>
          </a:xfrm>
          <a:prstGeom prst="ellipse">
            <a:avLst/>
          </a:prstGeom>
          <a:solidFill>
            <a:srgbClr val="404040"/>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Diagramma 1">
            <a:extLst>
              <a:ext uri="{FF2B5EF4-FFF2-40B4-BE49-F238E27FC236}">
                <a16:creationId xmlns:a16="http://schemas.microsoft.com/office/drawing/2014/main" id="{1CB74608-8C79-2694-3E19-E31941114106}"/>
              </a:ext>
            </a:extLst>
          </p:cNvPr>
          <p:cNvGraphicFramePr/>
          <p:nvPr>
            <p:extLst>
              <p:ext uri="{D42A27DB-BD31-4B8C-83A1-F6EECF244321}">
                <p14:modId xmlns:p14="http://schemas.microsoft.com/office/powerpoint/2010/main" val="798260733"/>
              </p:ext>
            </p:extLst>
          </p:nvPr>
        </p:nvGraphicFramePr>
        <p:xfrm>
          <a:off x="1142999" y="359229"/>
          <a:ext cx="10080171" cy="6019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504407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4FDF7-DEA8-099D-9577-7CE76A842A15}"/>
            </a:ext>
          </a:extLst>
        </p:cNvPr>
        <p:cNvGrpSpPr/>
        <p:nvPr/>
      </p:nvGrpSpPr>
      <p:grpSpPr>
        <a:xfrm>
          <a:off x="0" y="0"/>
          <a:ext cx="0" cy="0"/>
          <a:chOff x="0" y="0"/>
          <a:chExt cx="0" cy="0"/>
        </a:xfrm>
      </p:grpSpPr>
      <p:graphicFrame>
        <p:nvGraphicFramePr>
          <p:cNvPr id="2" name="Diagramma 1">
            <a:extLst>
              <a:ext uri="{FF2B5EF4-FFF2-40B4-BE49-F238E27FC236}">
                <a16:creationId xmlns:a16="http://schemas.microsoft.com/office/drawing/2014/main" id="{D4162EE9-7742-9320-0BF4-804E15E0A8B3}"/>
              </a:ext>
            </a:extLst>
          </p:cNvPr>
          <p:cNvGraphicFramePr/>
          <p:nvPr>
            <p:extLst>
              <p:ext uri="{D42A27DB-BD31-4B8C-83A1-F6EECF244321}">
                <p14:modId xmlns:p14="http://schemas.microsoft.com/office/powerpoint/2010/main" val="892066231"/>
              </p:ext>
            </p:extLst>
          </p:nvPr>
        </p:nvGraphicFramePr>
        <p:xfrm>
          <a:off x="1142999" y="359229"/>
          <a:ext cx="10308266" cy="62861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071446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C7BD6A6-9CEC-92FC-42CC-B27B0D0A258F}"/>
              </a:ext>
            </a:extLst>
          </p:cNvPr>
          <p:cNvSpPr txBox="1"/>
          <p:nvPr/>
        </p:nvSpPr>
        <p:spPr>
          <a:xfrm>
            <a:off x="3048886" y="2828836"/>
            <a:ext cx="6097772" cy="1938992"/>
          </a:xfrm>
          <a:prstGeom prst="rect">
            <a:avLst/>
          </a:prstGeom>
          <a:noFill/>
          <a:ln w="38100">
            <a:solidFill>
              <a:schemeClr val="tx1"/>
            </a:solidFill>
          </a:ln>
        </p:spPr>
        <p:txBody>
          <a:bodyPr wrap="square">
            <a:spAutoFit/>
          </a:bodyPr>
          <a:lstStyle/>
          <a:p>
            <a:pPr lvl="0" algn="just"/>
            <a:r>
              <a:rPr lang="it-IT" dirty="0"/>
              <a:t> </a:t>
            </a:r>
            <a:r>
              <a:rPr lang="it-IT" sz="2400" dirty="0">
                <a:latin typeface="Aptos" panose="020B0004020202020204" pitchFamily="34" charset="0"/>
              </a:rPr>
              <a:t>Il valore contabile di un’attività non viene modificato, nell’arco della sua vita utile, per evidenziare cambiamenti nei prezzi o incrementi nel valore dell’attività, </a:t>
            </a:r>
            <a:r>
              <a:rPr lang="it-IT" sz="2400" u="sng" dirty="0">
                <a:latin typeface="Aptos" panose="020B0004020202020204" pitchFamily="34" charset="0"/>
              </a:rPr>
              <a:t>salvo casi particolari, disciplinati da singoli standard.</a:t>
            </a:r>
            <a:endParaRPr lang="it-IT" u="sng" dirty="0">
              <a:latin typeface="Aptos" panose="020B0004020202020204" pitchFamily="34" charset="0"/>
            </a:endParaRPr>
          </a:p>
        </p:txBody>
      </p:sp>
      <p:sp>
        <p:nvSpPr>
          <p:cNvPr id="4" name="CasellaDiTesto 3">
            <a:extLst>
              <a:ext uri="{FF2B5EF4-FFF2-40B4-BE49-F238E27FC236}">
                <a16:creationId xmlns:a16="http://schemas.microsoft.com/office/drawing/2014/main" id="{AD2EDBC2-1DF0-1DC6-E965-B11F2043C8FA}"/>
              </a:ext>
            </a:extLst>
          </p:cNvPr>
          <p:cNvSpPr txBox="1"/>
          <p:nvPr/>
        </p:nvSpPr>
        <p:spPr>
          <a:xfrm>
            <a:off x="4042633" y="1220976"/>
            <a:ext cx="4106734" cy="469601"/>
          </a:xfrm>
          <a:prstGeom prst="rect">
            <a:avLst/>
          </a:prstGeom>
          <a:noFill/>
          <a:ln w="38100">
            <a:solidFill>
              <a:srgbClr val="FF0000"/>
            </a:solidFill>
          </a:ln>
        </p:spPr>
        <p:txBody>
          <a:bodyPr wrap="square" rtlCol="0">
            <a:spAutoFit/>
          </a:bodyPr>
          <a:lstStyle/>
          <a:p>
            <a:pPr algn="ctr"/>
            <a:r>
              <a:rPr lang="it-IT" sz="2400" b="1" dirty="0"/>
              <a:t>Conseguenza</a:t>
            </a:r>
          </a:p>
        </p:txBody>
      </p:sp>
    </p:spTree>
    <p:extLst>
      <p:ext uri="{BB962C8B-B14F-4D97-AF65-F5344CB8AC3E}">
        <p14:creationId xmlns:p14="http://schemas.microsoft.com/office/powerpoint/2010/main" val="668395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71E405-7C4A-5A4A-CC95-50C02D4FEEEA}"/>
              </a:ext>
            </a:extLst>
          </p:cNvPr>
          <p:cNvSpPr>
            <a:spLocks noGrp="1"/>
          </p:cNvSpPr>
          <p:nvPr>
            <p:ph type="title"/>
          </p:nvPr>
        </p:nvSpPr>
        <p:spPr>
          <a:xfrm>
            <a:off x="612649" y="548639"/>
            <a:ext cx="3289500" cy="5786638"/>
          </a:xfrm>
        </p:spPr>
        <p:txBody>
          <a:bodyPr anchor="t">
            <a:normAutofit/>
          </a:bodyPr>
          <a:lstStyle/>
          <a:p>
            <a:r>
              <a:rPr lang="it-IT" noProof="0" dirty="0"/>
              <a:t>Destinatari del QC e degli ITAS</a:t>
            </a:r>
          </a:p>
        </p:txBody>
      </p:sp>
      <p:graphicFrame>
        <p:nvGraphicFramePr>
          <p:cNvPr id="5" name="Segnaposto contenuto 2">
            <a:extLst>
              <a:ext uri="{FF2B5EF4-FFF2-40B4-BE49-F238E27FC236}">
                <a16:creationId xmlns:a16="http://schemas.microsoft.com/office/drawing/2014/main" id="{848F5F67-C5F6-2C6C-F525-3F3BF2334CA7}"/>
              </a:ext>
            </a:extLst>
          </p:cNvPr>
          <p:cNvGraphicFramePr>
            <a:graphicFrameLocks noGrp="1"/>
          </p:cNvGraphicFramePr>
          <p:nvPr>
            <p:ph idx="1"/>
            <p:extLst>
              <p:ext uri="{D42A27DB-BD31-4B8C-83A1-F6EECF244321}">
                <p14:modId xmlns:p14="http://schemas.microsoft.com/office/powerpoint/2010/main" val="2108405222"/>
              </p:ext>
            </p:extLst>
          </p:nvPr>
        </p:nvGraphicFramePr>
        <p:xfrm>
          <a:off x="4106963" y="548640"/>
          <a:ext cx="7897194" cy="578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342244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D42AE00-CAFC-0B89-5D98-FEADE5DA3C2B}"/>
              </a:ext>
            </a:extLst>
          </p:cNvPr>
          <p:cNvSpPr txBox="1"/>
          <p:nvPr/>
        </p:nvSpPr>
        <p:spPr>
          <a:xfrm>
            <a:off x="2325964" y="731878"/>
            <a:ext cx="7351436" cy="461665"/>
          </a:xfrm>
          <a:prstGeom prst="rect">
            <a:avLst/>
          </a:prstGeom>
          <a:noFill/>
          <a:ln w="38100">
            <a:solidFill>
              <a:srgbClr val="FF0000"/>
            </a:solidFill>
          </a:ln>
        </p:spPr>
        <p:txBody>
          <a:bodyPr wrap="square" rtlCol="0">
            <a:spAutoFit/>
          </a:bodyPr>
          <a:lstStyle/>
          <a:p>
            <a:r>
              <a:rPr lang="it-IT" sz="2400" b="1" dirty="0"/>
              <a:t>E se il costo di acquisto o di produzione non c’è?</a:t>
            </a:r>
          </a:p>
        </p:txBody>
      </p:sp>
      <p:sp>
        <p:nvSpPr>
          <p:cNvPr id="4" name="CasellaDiTesto 3">
            <a:extLst>
              <a:ext uri="{FF2B5EF4-FFF2-40B4-BE49-F238E27FC236}">
                <a16:creationId xmlns:a16="http://schemas.microsoft.com/office/drawing/2014/main" id="{D789F020-299D-B0D9-45E3-B72F9AE82F74}"/>
              </a:ext>
            </a:extLst>
          </p:cNvPr>
          <p:cNvSpPr txBox="1"/>
          <p:nvPr/>
        </p:nvSpPr>
        <p:spPr>
          <a:xfrm>
            <a:off x="2077382" y="1711321"/>
            <a:ext cx="8037236" cy="2010743"/>
          </a:xfrm>
          <a:prstGeom prst="rect">
            <a:avLst/>
          </a:prstGeom>
          <a:noFill/>
          <a:ln w="38100">
            <a:solidFill>
              <a:srgbClr val="002060"/>
            </a:solidFill>
          </a:ln>
        </p:spPr>
        <p:txBody>
          <a:bodyPr wrap="square">
            <a:spAutoFit/>
          </a:bodyPr>
          <a:lstStyle/>
          <a:p>
            <a:pPr algn="just">
              <a:lnSpc>
                <a:spcPct val="115000"/>
              </a:lnSpc>
              <a:spcBef>
                <a:spcPts val="600"/>
              </a:spcBef>
              <a:spcAft>
                <a:spcPts val="1200"/>
              </a:spcAft>
              <a:buNone/>
            </a:pPr>
            <a:r>
              <a:rPr lang="it-IT"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Il valore iniziale di una </a:t>
            </a:r>
            <a:r>
              <a:rPr lang="it-IT" u="sng"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immobilizzazione materiale</a:t>
            </a:r>
            <a:r>
              <a:rPr lang="it-IT"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 acquisita con una operazione senza corrispettivo, è determinato applicando uno dei seguenti criteri di valutazione:</a:t>
            </a:r>
            <a:endParaRPr lang="it-IT" dirty="0">
              <a:effectLst/>
              <a:latin typeface="Aptos" panose="020B0004020202020204" pitchFamily="34" charset="0"/>
              <a:ea typeface="Calibri" panose="020F0502020204030204" pitchFamily="34" charset="0"/>
              <a:cs typeface="Times New Roman" panose="02020603050405020304" pitchFamily="18" charset="0"/>
            </a:endParaRPr>
          </a:p>
          <a:p>
            <a:pPr marL="342900" lvl="0" indent="-342900" algn="just">
              <a:lnSpc>
                <a:spcPct val="115000"/>
              </a:lnSpc>
              <a:spcBef>
                <a:spcPts val="600"/>
              </a:spcBef>
              <a:buFont typeface="+mj-lt"/>
              <a:buAutoNum type="alphaLcParenR"/>
            </a:pPr>
            <a:r>
              <a:rPr lang="it-IT"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valore di mercato;</a:t>
            </a:r>
            <a:r>
              <a:rPr lang="it-IT" sz="1100" dirty="0">
                <a:effectLst/>
                <a:latin typeface="Aptos" panose="020B0004020202020204" pitchFamily="34" charset="0"/>
                <a:ea typeface="Calibri" panose="020F0502020204030204" pitchFamily="34" charset="0"/>
                <a:cs typeface="Times New Roman" panose="02020603050405020304" pitchFamily="18" charset="0"/>
              </a:rPr>
              <a:t> </a:t>
            </a:r>
            <a:endParaRPr lang="it-IT" dirty="0">
              <a:effectLst/>
              <a:latin typeface="Aptos" panose="020B0004020202020204" pitchFamily="34" charset="0"/>
              <a:ea typeface="Calibri" panose="020F0502020204030204" pitchFamily="34" charset="0"/>
              <a:cs typeface="Times New Roman" panose="02020603050405020304" pitchFamily="18" charset="0"/>
            </a:endParaRPr>
          </a:p>
          <a:p>
            <a:pPr marL="342900" lvl="0" indent="-342900" algn="just">
              <a:lnSpc>
                <a:spcPct val="115000"/>
              </a:lnSpc>
              <a:spcBef>
                <a:spcPts val="600"/>
              </a:spcBef>
              <a:spcAft>
                <a:spcPts val="1200"/>
              </a:spcAft>
              <a:buFont typeface="+mj-lt"/>
              <a:buAutoNum type="alphaLcParenR"/>
            </a:pPr>
            <a:r>
              <a:rPr lang="it-IT"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costo di sostituzione.</a:t>
            </a:r>
            <a:endParaRPr lang="it-IT" sz="1200" dirty="0">
              <a:effectLst/>
              <a:latin typeface="Aptos" panose="020B0004020202020204" pitchFamily="34" charset="0"/>
              <a:ea typeface="Calibri" panose="020F0502020204030204" pitchFamily="34" charset="0"/>
              <a:cs typeface="Times New Roman" panose="02020603050405020304" pitchFamily="18" charset="0"/>
            </a:endParaRPr>
          </a:p>
        </p:txBody>
      </p:sp>
      <p:sp>
        <p:nvSpPr>
          <p:cNvPr id="3" name="CasellaDiTesto 2">
            <a:extLst>
              <a:ext uri="{FF2B5EF4-FFF2-40B4-BE49-F238E27FC236}">
                <a16:creationId xmlns:a16="http://schemas.microsoft.com/office/drawing/2014/main" id="{E25AFA07-5E72-23A1-308B-21B35F890993}"/>
              </a:ext>
            </a:extLst>
          </p:cNvPr>
          <p:cNvSpPr txBox="1"/>
          <p:nvPr/>
        </p:nvSpPr>
        <p:spPr>
          <a:xfrm>
            <a:off x="350431" y="4472776"/>
            <a:ext cx="4667884" cy="1347805"/>
          </a:xfrm>
          <a:prstGeom prst="rect">
            <a:avLst/>
          </a:prstGeom>
          <a:noFill/>
          <a:ln w="38100">
            <a:solidFill>
              <a:srgbClr val="92D050"/>
            </a:solidFill>
          </a:ln>
        </p:spPr>
        <p:txBody>
          <a:bodyPr wrap="square">
            <a:spAutoFit/>
          </a:bodyPr>
          <a:lstStyle/>
          <a:p>
            <a:pPr algn="just">
              <a:lnSpc>
                <a:spcPct val="115000"/>
              </a:lnSpc>
              <a:spcBef>
                <a:spcPts val="600"/>
              </a:spcBef>
              <a:spcAft>
                <a:spcPts val="600"/>
              </a:spcAft>
            </a:pPr>
            <a:r>
              <a:rPr lang="it-IT" sz="180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Il </a:t>
            </a:r>
            <a:r>
              <a:rPr lang="it-IT" sz="1800" b="1"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valore di mercato</a:t>
            </a:r>
            <a:r>
              <a:rPr lang="it-IT" sz="180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 è il valore al quale un’immobilizzazione potrebbe essere scambiata tra parti consapevoli e disponibili in una libera transazione.</a:t>
            </a:r>
            <a:endParaRPr lang="it-IT" sz="1800" dirty="0">
              <a:effectLst/>
              <a:latin typeface="Aptos" panose="020B0004020202020204" pitchFamily="34" charset="0"/>
              <a:ea typeface="Calibri" panose="020F0502020204030204" pitchFamily="34" charset="0"/>
              <a:cs typeface="Times New Roman" panose="02020603050405020304" pitchFamily="18" charset="0"/>
            </a:endParaRPr>
          </a:p>
        </p:txBody>
      </p:sp>
      <p:sp>
        <p:nvSpPr>
          <p:cNvPr id="5" name="CasellaDiTesto 4">
            <a:extLst>
              <a:ext uri="{FF2B5EF4-FFF2-40B4-BE49-F238E27FC236}">
                <a16:creationId xmlns:a16="http://schemas.microsoft.com/office/drawing/2014/main" id="{81B2396C-E3D2-7658-F910-412FF860837A}"/>
              </a:ext>
            </a:extLst>
          </p:cNvPr>
          <p:cNvSpPr txBox="1"/>
          <p:nvPr/>
        </p:nvSpPr>
        <p:spPr>
          <a:xfrm>
            <a:off x="5362928" y="4472776"/>
            <a:ext cx="6100174" cy="1987916"/>
          </a:xfrm>
          <a:prstGeom prst="rect">
            <a:avLst/>
          </a:prstGeom>
          <a:noFill/>
          <a:ln w="38100">
            <a:solidFill>
              <a:srgbClr val="7030A0"/>
            </a:solidFill>
          </a:ln>
        </p:spPr>
        <p:txBody>
          <a:bodyPr wrap="square">
            <a:spAutoFit/>
          </a:bodyPr>
          <a:lstStyle/>
          <a:p>
            <a:pPr algn="just">
              <a:lnSpc>
                <a:spcPct val="115000"/>
              </a:lnSpc>
              <a:spcBef>
                <a:spcPts val="600"/>
              </a:spcBef>
              <a:spcAft>
                <a:spcPts val="600"/>
              </a:spcAft>
            </a:pPr>
            <a:r>
              <a:rPr lang="it-IT" sz="180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Il </a:t>
            </a:r>
            <a:r>
              <a:rPr lang="it-IT" sz="1800" b="1"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costo di sostituzione</a:t>
            </a:r>
            <a:r>
              <a:rPr lang="it-IT" sz="180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 è il costo minimo che l’amministrazione dovrebbe sostenere per sostituire il potenziale di servizio di una immobilizzazione (comprensivo del valore che l’amministrazione otterrà dall’alienazione dell’immobilizzazione al termine della sua vita utile) alla data del bilancio di esercizio.</a:t>
            </a:r>
            <a:endParaRPr lang="it-IT" sz="1800" dirty="0">
              <a:effectLst/>
              <a:latin typeface="Aptos" panose="020B00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62100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P spid="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BC526324-9DEF-4BB8-791C-F81905AC910C}"/>
              </a:ext>
            </a:extLst>
          </p:cNvPr>
          <p:cNvSpPr txBox="1"/>
          <p:nvPr/>
        </p:nvSpPr>
        <p:spPr>
          <a:xfrm>
            <a:off x="3135086" y="1813515"/>
            <a:ext cx="6096000" cy="1490601"/>
          </a:xfrm>
          <a:prstGeom prst="rect">
            <a:avLst/>
          </a:prstGeom>
          <a:noFill/>
          <a:ln w="38100">
            <a:solidFill>
              <a:srgbClr val="92D050"/>
            </a:solidFill>
          </a:ln>
        </p:spPr>
        <p:txBody>
          <a:bodyPr wrap="square">
            <a:spAutoFit/>
          </a:bodyPr>
          <a:lstStyle/>
          <a:p>
            <a:pPr algn="just">
              <a:lnSpc>
                <a:spcPct val="115000"/>
              </a:lnSpc>
              <a:spcBef>
                <a:spcPts val="600"/>
              </a:spcBef>
              <a:spcAft>
                <a:spcPts val="1200"/>
              </a:spcAft>
              <a:buNone/>
            </a:pPr>
            <a:r>
              <a:rPr lang="it-IT" sz="200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Nel caso entrambi i criteri di valutazione soddisfino i postulati e i vincoli dell’informazione del bilancio d’esercizio, il valore iniziale corrisponde all’importo minore. (</a:t>
            </a:r>
            <a:r>
              <a:rPr lang="it-IT" sz="2000" u="sng"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Postulato della prudenza</a:t>
            </a:r>
            <a:r>
              <a:rPr lang="it-IT" sz="200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a:t>
            </a:r>
            <a:endParaRPr lang="it-IT" sz="2000" dirty="0">
              <a:effectLst/>
              <a:latin typeface="Aptos" panose="020B0004020202020204" pitchFamily="34" charset="0"/>
              <a:ea typeface="Calibri" panose="020F0502020204030204" pitchFamily="34" charset="0"/>
              <a:cs typeface="Times New Roman" panose="02020603050405020304" pitchFamily="18" charset="0"/>
            </a:endParaRPr>
          </a:p>
        </p:txBody>
      </p:sp>
      <p:sp>
        <p:nvSpPr>
          <p:cNvPr id="5" name="CasellaDiTesto 4">
            <a:extLst>
              <a:ext uri="{FF2B5EF4-FFF2-40B4-BE49-F238E27FC236}">
                <a16:creationId xmlns:a16="http://schemas.microsoft.com/office/drawing/2014/main" id="{86BD00C3-A198-4FF2-B054-6D92060E7B42}"/>
              </a:ext>
            </a:extLst>
          </p:cNvPr>
          <p:cNvSpPr txBox="1"/>
          <p:nvPr/>
        </p:nvSpPr>
        <p:spPr>
          <a:xfrm>
            <a:off x="3135086" y="3854556"/>
            <a:ext cx="6096000" cy="1490601"/>
          </a:xfrm>
          <a:prstGeom prst="rect">
            <a:avLst/>
          </a:prstGeom>
          <a:noFill/>
          <a:ln w="38100">
            <a:solidFill>
              <a:schemeClr val="tx1"/>
            </a:solidFill>
          </a:ln>
        </p:spPr>
        <p:txBody>
          <a:bodyPr wrap="square">
            <a:spAutoFit/>
          </a:bodyPr>
          <a:lstStyle/>
          <a:p>
            <a:pPr algn="just">
              <a:lnSpc>
                <a:spcPct val="115000"/>
              </a:lnSpc>
              <a:spcBef>
                <a:spcPts val="600"/>
              </a:spcBef>
              <a:spcAft>
                <a:spcPts val="1200"/>
              </a:spcAft>
              <a:buNone/>
            </a:pPr>
            <a:r>
              <a:rPr lang="it-IT" sz="200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Nel caso l’immobilizzazione materiale provenga da altra amministrazione pubblica, il valore iniziale corrisponde al valore contabile rinvenibile nel bilancio di esercizio dell’amministrazione cedente.</a:t>
            </a:r>
            <a:endParaRPr lang="it-IT" sz="2000" dirty="0">
              <a:effectLst/>
              <a:latin typeface="Aptos" panose="020B0004020202020204" pitchFamily="34" charset="0"/>
              <a:ea typeface="Calibri" panose="020F0502020204030204" pitchFamily="34" charset="0"/>
              <a:cs typeface="Times New Roman" panose="02020603050405020304" pitchFamily="18" charset="0"/>
            </a:endParaRPr>
          </a:p>
        </p:txBody>
      </p:sp>
      <p:sp>
        <p:nvSpPr>
          <p:cNvPr id="6" name="CasellaDiTesto 5">
            <a:extLst>
              <a:ext uri="{FF2B5EF4-FFF2-40B4-BE49-F238E27FC236}">
                <a16:creationId xmlns:a16="http://schemas.microsoft.com/office/drawing/2014/main" id="{DC1B32C4-5DD9-6EA0-7CFE-E1F11591FE66}"/>
              </a:ext>
            </a:extLst>
          </p:cNvPr>
          <p:cNvSpPr txBox="1"/>
          <p:nvPr/>
        </p:nvSpPr>
        <p:spPr>
          <a:xfrm>
            <a:off x="3971496" y="801730"/>
            <a:ext cx="4249007" cy="461665"/>
          </a:xfrm>
          <a:prstGeom prst="rect">
            <a:avLst/>
          </a:prstGeom>
          <a:noFill/>
          <a:ln w="38100">
            <a:solidFill>
              <a:srgbClr val="FF0000"/>
            </a:solidFill>
          </a:ln>
        </p:spPr>
        <p:txBody>
          <a:bodyPr wrap="square" rtlCol="0">
            <a:spAutoFit/>
          </a:bodyPr>
          <a:lstStyle/>
          <a:p>
            <a:pPr algn="ctr"/>
            <a:r>
              <a:rPr lang="it-IT" sz="2400" b="1" dirty="0"/>
              <a:t>Tuttavia…</a:t>
            </a:r>
          </a:p>
        </p:txBody>
      </p:sp>
    </p:spTree>
    <p:extLst>
      <p:ext uri="{BB962C8B-B14F-4D97-AF65-F5344CB8AC3E}">
        <p14:creationId xmlns:p14="http://schemas.microsoft.com/office/powerpoint/2010/main" val="40133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879CD2F-DADC-3742-FCC6-E5BB7DABD7B8}"/>
              </a:ext>
            </a:extLst>
          </p:cNvPr>
          <p:cNvSpPr txBox="1"/>
          <p:nvPr/>
        </p:nvSpPr>
        <p:spPr>
          <a:xfrm>
            <a:off x="2642096" y="2121447"/>
            <a:ext cx="6907805" cy="2779992"/>
          </a:xfrm>
          <a:prstGeom prst="rect">
            <a:avLst/>
          </a:prstGeom>
          <a:noFill/>
          <a:ln w="57150">
            <a:solidFill>
              <a:srgbClr val="92D050"/>
            </a:solidFill>
          </a:ln>
        </p:spPr>
        <p:txBody>
          <a:bodyPr wrap="square">
            <a:spAutoFit/>
          </a:bodyPr>
          <a:lstStyle/>
          <a:p>
            <a:pPr algn="just">
              <a:lnSpc>
                <a:spcPct val="115000"/>
              </a:lnSpc>
              <a:spcBef>
                <a:spcPts val="600"/>
              </a:spcBef>
              <a:spcAft>
                <a:spcPts val="1200"/>
              </a:spcAft>
              <a:buNone/>
            </a:pPr>
            <a:r>
              <a:rPr lang="it-IT" sz="2000" dirty="0">
                <a:solidFill>
                  <a:srgbClr val="000000"/>
                </a:solidFill>
                <a:effectLst/>
                <a:latin typeface="Frutiger LT 45 Light"/>
                <a:ea typeface="Calibri" panose="020F0502020204030204" pitchFamily="34" charset="0"/>
                <a:cs typeface="Times New Roman" panose="02020603050405020304" pitchFamily="18" charset="0"/>
              </a:rPr>
              <a:t>Il valore di un’immobilizzazione acquisita con un’operazione senza corrispettivo è rilevato in contropartita quale provento, in coerenza con quanto stabilito nell’ITAS 9 – </a:t>
            </a:r>
            <a:r>
              <a:rPr lang="it-IT" sz="2000" i="1" dirty="0">
                <a:solidFill>
                  <a:srgbClr val="000000"/>
                </a:solidFill>
                <a:effectLst/>
                <a:latin typeface="Frutiger LT 45 Light"/>
                <a:ea typeface="Calibri" panose="020F0502020204030204" pitchFamily="34" charset="0"/>
                <a:cs typeface="Times New Roman" panose="02020603050405020304" pitchFamily="18" charset="0"/>
              </a:rPr>
              <a:t>Ricavi e proventi.</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Bef>
                <a:spcPts val="600"/>
              </a:spcBef>
              <a:spcAft>
                <a:spcPts val="600"/>
              </a:spcAft>
            </a:pPr>
            <a:r>
              <a:rPr lang="it-IT" sz="2000" dirty="0">
                <a:solidFill>
                  <a:srgbClr val="000000"/>
                </a:solidFill>
                <a:effectLst/>
                <a:latin typeface="Frutiger LT 45 Light"/>
                <a:ea typeface="Calibri" panose="020F0502020204030204" pitchFamily="34" charset="0"/>
                <a:cs typeface="Times New Roman" panose="02020603050405020304" pitchFamily="18" charset="0"/>
              </a:rPr>
              <a:t>La contropartita è rilevata come incremento del patrimonio netto quando il trasferimento è effettuato a titolo di incremento del fondo di dotazione o ripiano di perdite pregresse dell’amministrazione conferitaria.</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CasellaDiTesto 1">
            <a:extLst>
              <a:ext uri="{FF2B5EF4-FFF2-40B4-BE49-F238E27FC236}">
                <a16:creationId xmlns:a16="http://schemas.microsoft.com/office/drawing/2014/main" id="{9F74E784-BDA0-EF5F-5D2D-5041BC60D7BB}"/>
              </a:ext>
            </a:extLst>
          </p:cNvPr>
          <p:cNvSpPr txBox="1"/>
          <p:nvPr/>
        </p:nvSpPr>
        <p:spPr>
          <a:xfrm>
            <a:off x="3971496" y="801730"/>
            <a:ext cx="4249007" cy="461665"/>
          </a:xfrm>
          <a:prstGeom prst="rect">
            <a:avLst/>
          </a:prstGeom>
          <a:noFill/>
          <a:ln w="38100">
            <a:solidFill>
              <a:srgbClr val="FF0000"/>
            </a:solidFill>
          </a:ln>
        </p:spPr>
        <p:txBody>
          <a:bodyPr wrap="square" rtlCol="0">
            <a:spAutoFit/>
          </a:bodyPr>
          <a:lstStyle/>
          <a:p>
            <a:pPr algn="ctr"/>
            <a:r>
              <a:rPr lang="it-IT" sz="2400" b="1" dirty="0"/>
              <a:t>Si noti bene che…</a:t>
            </a:r>
          </a:p>
        </p:txBody>
      </p:sp>
    </p:spTree>
    <p:extLst>
      <p:ext uri="{BB962C8B-B14F-4D97-AF65-F5344CB8AC3E}">
        <p14:creationId xmlns:p14="http://schemas.microsoft.com/office/powerpoint/2010/main" val="26565438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FDD9D-8BC0-611F-FEC0-078A60D727DB}"/>
            </a:ext>
          </a:extLst>
        </p:cNvPr>
        <p:cNvGrpSpPr/>
        <p:nvPr/>
      </p:nvGrpSpPr>
      <p:grpSpPr>
        <a:xfrm>
          <a:off x="0" y="0"/>
          <a:ext cx="0" cy="0"/>
          <a:chOff x="0" y="0"/>
          <a:chExt cx="0" cy="0"/>
        </a:xfrm>
      </p:grpSpPr>
      <p:graphicFrame>
        <p:nvGraphicFramePr>
          <p:cNvPr id="2" name="Diagramma 1">
            <a:extLst>
              <a:ext uri="{FF2B5EF4-FFF2-40B4-BE49-F238E27FC236}">
                <a16:creationId xmlns:a16="http://schemas.microsoft.com/office/drawing/2014/main" id="{167AB22F-EE94-382B-125C-4EF51DCF963E}"/>
              </a:ext>
            </a:extLst>
          </p:cNvPr>
          <p:cNvGraphicFramePr/>
          <p:nvPr>
            <p:extLst>
              <p:ext uri="{D42A27DB-BD31-4B8C-83A1-F6EECF244321}">
                <p14:modId xmlns:p14="http://schemas.microsoft.com/office/powerpoint/2010/main" val="108455628"/>
              </p:ext>
            </p:extLst>
          </p:nvPr>
        </p:nvGraphicFramePr>
        <p:xfrm>
          <a:off x="1142999" y="359229"/>
          <a:ext cx="10080171" cy="6019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713012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F1BB02-A34C-BFEA-23DB-29B4B2CD1340}"/>
            </a:ext>
          </a:extLst>
        </p:cNvPr>
        <p:cNvGrpSpPr/>
        <p:nvPr/>
      </p:nvGrpSpPr>
      <p:grpSpPr>
        <a:xfrm>
          <a:off x="0" y="0"/>
          <a:ext cx="0" cy="0"/>
          <a:chOff x="0" y="0"/>
          <a:chExt cx="0" cy="0"/>
        </a:xfrm>
      </p:grpSpPr>
      <p:graphicFrame>
        <p:nvGraphicFramePr>
          <p:cNvPr id="2" name="Diagramma 1">
            <a:extLst>
              <a:ext uri="{FF2B5EF4-FFF2-40B4-BE49-F238E27FC236}">
                <a16:creationId xmlns:a16="http://schemas.microsoft.com/office/drawing/2014/main" id="{05634808-5FFC-477C-8AD9-F6D31744664A}"/>
              </a:ext>
            </a:extLst>
          </p:cNvPr>
          <p:cNvGraphicFramePr/>
          <p:nvPr>
            <p:extLst>
              <p:ext uri="{D42A27DB-BD31-4B8C-83A1-F6EECF244321}">
                <p14:modId xmlns:p14="http://schemas.microsoft.com/office/powerpoint/2010/main" val="714878506"/>
              </p:ext>
            </p:extLst>
          </p:nvPr>
        </p:nvGraphicFramePr>
        <p:xfrm>
          <a:off x="1142999" y="359229"/>
          <a:ext cx="10080171" cy="6019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1920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880DC-A0AD-85C7-5F2B-19AA69B22535}"/>
            </a:ext>
          </a:extLst>
        </p:cNvPr>
        <p:cNvGrpSpPr/>
        <p:nvPr/>
      </p:nvGrpSpPr>
      <p:grpSpPr>
        <a:xfrm>
          <a:off x="0" y="0"/>
          <a:ext cx="0" cy="0"/>
          <a:chOff x="0" y="0"/>
          <a:chExt cx="0" cy="0"/>
        </a:xfrm>
      </p:grpSpPr>
      <p:graphicFrame>
        <p:nvGraphicFramePr>
          <p:cNvPr id="2" name="Diagramma 1">
            <a:extLst>
              <a:ext uri="{FF2B5EF4-FFF2-40B4-BE49-F238E27FC236}">
                <a16:creationId xmlns:a16="http://schemas.microsoft.com/office/drawing/2014/main" id="{C4C65243-38F6-881B-A849-A9DA93F092AF}"/>
              </a:ext>
            </a:extLst>
          </p:cNvPr>
          <p:cNvGraphicFramePr/>
          <p:nvPr>
            <p:extLst>
              <p:ext uri="{D42A27DB-BD31-4B8C-83A1-F6EECF244321}">
                <p14:modId xmlns:p14="http://schemas.microsoft.com/office/powerpoint/2010/main" val="2149860151"/>
              </p:ext>
            </p:extLst>
          </p:nvPr>
        </p:nvGraphicFramePr>
        <p:xfrm>
          <a:off x="404037" y="297713"/>
          <a:ext cx="10819133" cy="60813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129260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a:extLst>
              <a:ext uri="{FF2B5EF4-FFF2-40B4-BE49-F238E27FC236}">
                <a16:creationId xmlns:a16="http://schemas.microsoft.com/office/drawing/2014/main" id="{5A53F1F9-EED4-6F39-739E-ECF48F3FECA4}"/>
              </a:ext>
            </a:extLst>
          </p:cNvPr>
          <p:cNvGraphicFramePr/>
          <p:nvPr>
            <p:extLst>
              <p:ext uri="{D42A27DB-BD31-4B8C-83A1-F6EECF244321}">
                <p14:modId xmlns:p14="http://schemas.microsoft.com/office/powerpoint/2010/main" val="925002784"/>
              </p:ext>
            </p:extLst>
          </p:nvPr>
        </p:nvGraphicFramePr>
        <p:xfrm>
          <a:off x="827315" y="359229"/>
          <a:ext cx="10265228" cy="54428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31226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FAD80-2D18-0C0F-FD05-C56E1F802B12}"/>
            </a:ext>
          </a:extLst>
        </p:cNvPr>
        <p:cNvGrpSpPr/>
        <p:nvPr/>
      </p:nvGrpSpPr>
      <p:grpSpPr>
        <a:xfrm>
          <a:off x="0" y="0"/>
          <a:ext cx="0" cy="0"/>
          <a:chOff x="0" y="0"/>
          <a:chExt cx="0" cy="0"/>
        </a:xfrm>
      </p:grpSpPr>
      <p:graphicFrame>
        <p:nvGraphicFramePr>
          <p:cNvPr id="2" name="Diagramma 1">
            <a:extLst>
              <a:ext uri="{FF2B5EF4-FFF2-40B4-BE49-F238E27FC236}">
                <a16:creationId xmlns:a16="http://schemas.microsoft.com/office/drawing/2014/main" id="{68BC230F-0A5F-A816-38C1-6A6349A6410D}"/>
              </a:ext>
            </a:extLst>
          </p:cNvPr>
          <p:cNvGraphicFramePr/>
          <p:nvPr>
            <p:extLst>
              <p:ext uri="{D42A27DB-BD31-4B8C-83A1-F6EECF244321}">
                <p14:modId xmlns:p14="http://schemas.microsoft.com/office/powerpoint/2010/main" val="1762127654"/>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886032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20323C19-C360-0563-F14A-C02208D2A354}"/>
              </a:ext>
            </a:extLst>
          </p:cNvPr>
          <p:cNvSpPr txBox="1"/>
          <p:nvPr/>
        </p:nvSpPr>
        <p:spPr>
          <a:xfrm>
            <a:off x="2616971" y="1910688"/>
            <a:ext cx="6958058" cy="3416320"/>
          </a:xfrm>
          <a:prstGeom prst="rect">
            <a:avLst/>
          </a:prstGeom>
          <a:noFill/>
          <a:ln w="57150">
            <a:solidFill>
              <a:srgbClr val="FF0000"/>
            </a:solidFill>
          </a:ln>
        </p:spPr>
        <p:txBody>
          <a:bodyPr wrap="square">
            <a:spAutoFit/>
          </a:bodyPr>
          <a:lstStyle/>
          <a:p>
            <a:pPr algn="just"/>
            <a:r>
              <a:rPr lang="it-IT" sz="2400" dirty="0">
                <a:latin typeface="Aptos" panose="020B0004020202020204" pitchFamily="34" charset="0"/>
              </a:rPr>
              <a:t>I proventi da </a:t>
            </a:r>
            <a:r>
              <a:rPr lang="it-IT" sz="2400" u="sng" dirty="0">
                <a:latin typeface="Aptos" panose="020B0004020202020204" pitchFamily="34" charset="0"/>
              </a:rPr>
              <a:t>trasferimenti</a:t>
            </a:r>
            <a:r>
              <a:rPr lang="it-IT" sz="2400" dirty="0">
                <a:latin typeface="Aptos" panose="020B0004020202020204" pitchFamily="34" charset="0"/>
              </a:rPr>
              <a:t> sono rilevati e iscritti nel conto economico dell’esercizio nel quale sorge il diritto per l’amministrazione di ricevere le relative risorse (o di ottenere la remissione o accollo di debiti da parte di terzi), </a:t>
            </a:r>
            <a:r>
              <a:rPr lang="it-IT" sz="2400" u="sng" dirty="0">
                <a:latin typeface="Aptos" panose="020B0004020202020204" pitchFamily="34" charset="0"/>
              </a:rPr>
              <a:t>sempre che le risorse trasferite</a:t>
            </a:r>
            <a:r>
              <a:rPr lang="it-IT" sz="2400" dirty="0">
                <a:latin typeface="Aptos" panose="020B0004020202020204" pitchFamily="34" charset="0"/>
              </a:rPr>
              <a:t> (o la remissione o accollo di debiti da parte di terzi) </a:t>
            </a:r>
            <a:r>
              <a:rPr lang="it-IT" sz="2400" u="sng" dirty="0">
                <a:latin typeface="Aptos" panose="020B0004020202020204" pitchFamily="34" charset="0"/>
              </a:rPr>
              <a:t>non siano sottoposte a clausole che comportino la rilevazione di una corrispondente passività</a:t>
            </a:r>
            <a:r>
              <a:rPr lang="it-IT" sz="2400" dirty="0">
                <a:latin typeface="Aptos" panose="020B0004020202020204" pitchFamily="34" charset="0"/>
              </a:rPr>
              <a:t>.</a:t>
            </a:r>
          </a:p>
        </p:txBody>
      </p:sp>
    </p:spTree>
    <p:extLst>
      <p:ext uri="{BB962C8B-B14F-4D97-AF65-F5344CB8AC3E}">
        <p14:creationId xmlns:p14="http://schemas.microsoft.com/office/powerpoint/2010/main" val="30880239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C5EE2C9-67F6-F694-ED83-49828C088D80}"/>
              </a:ext>
            </a:extLst>
          </p:cNvPr>
          <p:cNvSpPr txBox="1"/>
          <p:nvPr/>
        </p:nvSpPr>
        <p:spPr>
          <a:xfrm>
            <a:off x="1665514" y="1184426"/>
            <a:ext cx="8860972" cy="4202882"/>
          </a:xfrm>
          <a:prstGeom prst="rect">
            <a:avLst/>
          </a:prstGeom>
          <a:noFill/>
          <a:ln w="76200">
            <a:solidFill>
              <a:srgbClr val="92D050"/>
            </a:solidFill>
          </a:ln>
        </p:spPr>
        <p:txBody>
          <a:bodyPr wrap="square">
            <a:spAutoFit/>
          </a:bodyPr>
          <a:lstStyle/>
          <a:p>
            <a:pPr algn="just">
              <a:lnSpc>
                <a:spcPct val="150000"/>
              </a:lnSpc>
            </a:pPr>
            <a:r>
              <a:rPr lang="it-IT" sz="2000" dirty="0">
                <a:latin typeface="Aptos" panose="020B0004020202020204" pitchFamily="34" charset="0"/>
              </a:rPr>
              <a:t>La rilevazione di passività è limitata ai casi nei quali le risorse trasferite sono sottoposte a condizioni che determinano un’obbligazione attuale, in quanto stabiliscono che: </a:t>
            </a:r>
          </a:p>
          <a:p>
            <a:pPr marL="457200" indent="-457200" algn="just">
              <a:lnSpc>
                <a:spcPct val="150000"/>
              </a:lnSpc>
              <a:buAutoNum type="alphaLcParenR"/>
            </a:pPr>
            <a:r>
              <a:rPr lang="it-IT" sz="2000" dirty="0">
                <a:latin typeface="Aptos" panose="020B0004020202020204" pitchFamily="34" charset="0"/>
              </a:rPr>
              <a:t>i benefici economici o il potenziale di servizio incorporati nelle risorse trasferite devono essere utilizzati per una determinata finalità e che, in caso contrario, questi ultimi devono essere restituiti al trasferente; oppure</a:t>
            </a:r>
          </a:p>
          <a:p>
            <a:pPr marL="457200" indent="-457200" algn="just">
              <a:lnSpc>
                <a:spcPct val="150000"/>
              </a:lnSpc>
              <a:buAutoNum type="alphaLcParenR"/>
            </a:pPr>
            <a:r>
              <a:rPr lang="it-IT" sz="2000" dirty="0">
                <a:latin typeface="Aptos" panose="020B0004020202020204" pitchFamily="34" charset="0"/>
              </a:rPr>
              <a:t> il trasferimento delle risorse è subordinato all’adempimento di una determinata prestazione da parte dell’amministrazione destinataria del trasferimento (cd. trasferimenti a rendicontazione). </a:t>
            </a:r>
          </a:p>
        </p:txBody>
      </p:sp>
    </p:spTree>
    <p:extLst>
      <p:ext uri="{BB962C8B-B14F-4D97-AF65-F5344CB8AC3E}">
        <p14:creationId xmlns:p14="http://schemas.microsoft.com/office/powerpoint/2010/main" val="3770299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1A3C73-7C13-0039-6A4D-08FD5E62058A}"/>
              </a:ext>
            </a:extLst>
          </p:cNvPr>
          <p:cNvSpPr>
            <a:spLocks noGrp="1"/>
          </p:cNvSpPr>
          <p:nvPr>
            <p:ph type="title"/>
          </p:nvPr>
        </p:nvSpPr>
        <p:spPr>
          <a:xfrm>
            <a:off x="612648" y="600075"/>
            <a:ext cx="6035040" cy="835320"/>
          </a:xfrm>
        </p:spPr>
        <p:txBody>
          <a:bodyPr anchor="b">
            <a:normAutofit/>
          </a:bodyPr>
          <a:lstStyle/>
          <a:p>
            <a:r>
              <a:rPr lang="it-IT" noProof="0" dirty="0"/>
              <a:t>QC: qualche dato</a:t>
            </a:r>
          </a:p>
        </p:txBody>
      </p:sp>
      <p:sp>
        <p:nvSpPr>
          <p:cNvPr id="3" name="Segnaposto contenuto 2">
            <a:extLst>
              <a:ext uri="{FF2B5EF4-FFF2-40B4-BE49-F238E27FC236}">
                <a16:creationId xmlns:a16="http://schemas.microsoft.com/office/drawing/2014/main" id="{96C42B69-81AB-7BC7-EC52-BE5C0A179C27}"/>
              </a:ext>
            </a:extLst>
          </p:cNvPr>
          <p:cNvSpPr>
            <a:spLocks noGrp="1"/>
          </p:cNvSpPr>
          <p:nvPr>
            <p:ph idx="1"/>
          </p:nvPr>
        </p:nvSpPr>
        <p:spPr>
          <a:xfrm>
            <a:off x="612648" y="2212848"/>
            <a:ext cx="6035040" cy="4300686"/>
          </a:xfrm>
        </p:spPr>
        <p:txBody>
          <a:bodyPr>
            <a:normAutofit fontScale="92500"/>
          </a:bodyPr>
          <a:lstStyle/>
          <a:p>
            <a:pPr algn="just"/>
            <a:r>
              <a:rPr lang="it-IT" sz="2400" noProof="0" dirty="0">
                <a:latin typeface="Aptos" panose="020B0004020202020204" pitchFamily="34" charset="0"/>
              </a:rPr>
              <a:t>Il QC ha richiesto un accurato e complesso lavoro ed è stato approvato il 10 ottobre 2022.</a:t>
            </a:r>
          </a:p>
          <a:p>
            <a:pPr algn="just"/>
            <a:r>
              <a:rPr lang="it-IT" sz="2400" noProof="0" dirty="0">
                <a:latin typeface="Aptos" panose="020B0004020202020204" pitchFamily="34" charset="0"/>
              </a:rPr>
              <a:t>IL QC è un documento complesso che consta di:</a:t>
            </a:r>
          </a:p>
          <a:p>
            <a:pPr lvl="1" algn="just"/>
            <a:r>
              <a:rPr lang="it-IT" sz="2400" noProof="0" dirty="0">
                <a:latin typeface="Aptos" panose="020B0004020202020204" pitchFamily="34" charset="0"/>
              </a:rPr>
              <a:t>24 pagine;</a:t>
            </a:r>
          </a:p>
          <a:p>
            <a:pPr lvl="1" algn="just"/>
            <a:r>
              <a:rPr lang="it-IT" sz="2400" noProof="0" dirty="0">
                <a:latin typeface="Aptos" panose="020B0004020202020204" pitchFamily="34" charset="0"/>
              </a:rPr>
              <a:t>5 capitoli;</a:t>
            </a:r>
          </a:p>
          <a:p>
            <a:pPr lvl="1" algn="just"/>
            <a:r>
              <a:rPr lang="it-IT" sz="2400" noProof="0" dirty="0">
                <a:latin typeface="Aptos" panose="020B0004020202020204" pitchFamily="34" charset="0"/>
              </a:rPr>
              <a:t>167 paragrafi.</a:t>
            </a:r>
          </a:p>
          <a:p>
            <a:pPr algn="just"/>
            <a:r>
              <a:rPr lang="it-IT" sz="2400" noProof="0" dirty="0">
                <a:latin typeface="Aptos" panose="020B0004020202020204" pitchFamily="34" charset="0"/>
              </a:rPr>
              <a:t>Il QC è il «documento» più lungo e articolato fra quelli proposti dallo SSB e, a seguito di </a:t>
            </a:r>
            <a:r>
              <a:rPr lang="it-IT" sz="2400" i="1" noProof="0" dirty="0">
                <a:latin typeface="Aptos" panose="020B0004020202020204" pitchFamily="34" charset="0"/>
              </a:rPr>
              <a:t>due </a:t>
            </a:r>
            <a:r>
              <a:rPr lang="it-IT" sz="2400" i="1" noProof="0" dirty="0" err="1">
                <a:latin typeface="Aptos" panose="020B0004020202020204" pitchFamily="34" charset="0"/>
              </a:rPr>
              <a:t>process</a:t>
            </a:r>
            <a:r>
              <a:rPr lang="it-IT" sz="2400" noProof="0" dirty="0">
                <a:latin typeface="Aptos" panose="020B0004020202020204" pitchFamily="34" charset="0"/>
              </a:rPr>
              <a:t>, approvati dal Comitato Direttivo.</a:t>
            </a:r>
          </a:p>
          <a:p>
            <a:endParaRPr lang="it-IT" sz="1800" noProof="0" dirty="0">
              <a:latin typeface="Aptos" panose="020B0004020202020204" pitchFamily="34" charset="0"/>
            </a:endParaRPr>
          </a:p>
          <a:p>
            <a:endParaRPr lang="it-IT" sz="1800" noProof="0" dirty="0"/>
          </a:p>
        </p:txBody>
      </p:sp>
      <p:pic>
        <p:nvPicPr>
          <p:cNvPr id="5" name="Picture 4" descr="Pile di carta">
            <a:extLst>
              <a:ext uri="{FF2B5EF4-FFF2-40B4-BE49-F238E27FC236}">
                <a16:creationId xmlns:a16="http://schemas.microsoft.com/office/drawing/2014/main" id="{CC5ECD4E-0451-AB30-D527-2EB43E27BE80}"/>
              </a:ext>
            </a:extLst>
          </p:cNvPr>
          <p:cNvPicPr>
            <a:picLocks noChangeAspect="1"/>
          </p:cNvPicPr>
          <p:nvPr/>
        </p:nvPicPr>
        <p:blipFill>
          <a:blip r:embed="rId2"/>
          <a:srcRect l="35947" r="16883" b="-1"/>
          <a:stretch/>
        </p:blipFill>
        <p:spPr>
          <a:xfrm>
            <a:off x="7345680" y="10"/>
            <a:ext cx="4846320" cy="6857990"/>
          </a:xfrm>
          <a:prstGeom prst="rect">
            <a:avLst/>
          </a:prstGeom>
        </p:spPr>
      </p:pic>
    </p:spTree>
    <p:extLst>
      <p:ext uri="{BB962C8B-B14F-4D97-AF65-F5344CB8AC3E}">
        <p14:creationId xmlns:p14="http://schemas.microsoft.com/office/powerpoint/2010/main" val="170030077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D0FC552-6FC3-4DA4-C774-79ADB264568F}"/>
              </a:ext>
            </a:extLst>
          </p:cNvPr>
          <p:cNvSpPr txBox="1"/>
          <p:nvPr/>
        </p:nvSpPr>
        <p:spPr>
          <a:xfrm>
            <a:off x="2140907" y="635062"/>
            <a:ext cx="7910185" cy="5587876"/>
          </a:xfrm>
          <a:prstGeom prst="rect">
            <a:avLst/>
          </a:prstGeom>
          <a:noFill/>
          <a:ln w="57150">
            <a:solidFill>
              <a:srgbClr val="FF0000"/>
            </a:solidFill>
          </a:ln>
        </p:spPr>
        <p:txBody>
          <a:bodyPr wrap="square">
            <a:spAutoFit/>
          </a:bodyPr>
          <a:lstStyle/>
          <a:p>
            <a:pPr algn="just">
              <a:lnSpc>
                <a:spcPct val="150000"/>
              </a:lnSpc>
            </a:pPr>
            <a:r>
              <a:rPr lang="it-IT" sz="2000" dirty="0">
                <a:latin typeface="Aptos" panose="020B0004020202020204" pitchFamily="34" charset="0"/>
              </a:rPr>
              <a:t>Nel caso di trasferimenti finalizzati alla realizzazione o all’acquisto di immobilizzazioni da parte del beneficiario, le condizioni possono riguardare sia la realizzazione del bene sia la sua gestione. </a:t>
            </a:r>
          </a:p>
          <a:p>
            <a:pPr algn="just">
              <a:lnSpc>
                <a:spcPct val="150000"/>
              </a:lnSpc>
            </a:pPr>
            <a:r>
              <a:rPr lang="it-IT" sz="2000" u="sng" dirty="0">
                <a:latin typeface="Aptos" panose="020B0004020202020204" pitchFamily="34" charset="0"/>
              </a:rPr>
              <a:t>Non si rilevano passività </a:t>
            </a:r>
            <a:r>
              <a:rPr lang="it-IT" sz="2000" dirty="0">
                <a:latin typeface="Aptos" panose="020B0004020202020204" pitchFamily="34" charset="0"/>
              </a:rPr>
              <a:t>nel caso di limiti e </a:t>
            </a:r>
            <a:r>
              <a:rPr lang="it-IT" sz="2000" u="sng" dirty="0">
                <a:latin typeface="Aptos" panose="020B0004020202020204" pitchFamily="34" charset="0"/>
              </a:rPr>
              <a:t>restrizioni</a:t>
            </a:r>
            <a:r>
              <a:rPr lang="it-IT" sz="2000" dirty="0">
                <a:latin typeface="Aptos" panose="020B0004020202020204" pitchFamily="34" charset="0"/>
              </a:rPr>
              <a:t> che limitano o definiscono le finalità per cui le risorse trasferite possono essere utilizzate, ma che </a:t>
            </a:r>
            <a:r>
              <a:rPr lang="it-IT" sz="2000" u="sng" dirty="0">
                <a:latin typeface="Aptos" panose="020B0004020202020204" pitchFamily="34" charset="0"/>
              </a:rPr>
              <a:t>non impongono, qualora le risorse non siano utilizzate come stabilito, che i benefici economici o il potenziale di servizio vengano restituiti al trasferente</a:t>
            </a:r>
            <a:r>
              <a:rPr lang="it-IT" sz="2000" dirty="0">
                <a:latin typeface="Aptos" panose="020B0004020202020204" pitchFamily="34" charset="0"/>
              </a:rPr>
              <a:t>. </a:t>
            </a:r>
          </a:p>
          <a:p>
            <a:pPr algn="just">
              <a:lnSpc>
                <a:spcPct val="150000"/>
              </a:lnSpc>
            </a:pPr>
            <a:r>
              <a:rPr lang="it-IT" sz="2000" dirty="0">
                <a:latin typeface="Aptos" panose="020B0004020202020204" pitchFamily="34" charset="0"/>
              </a:rPr>
              <a:t>Analogamente, </a:t>
            </a:r>
            <a:r>
              <a:rPr lang="it-IT" sz="2000" u="sng" dirty="0">
                <a:latin typeface="Aptos" panose="020B0004020202020204" pitchFamily="34" charset="0"/>
              </a:rPr>
              <a:t>non si procede alla rilevazione di passività qualora il beneficiario abbia impiegato le risorse per l’adempimento della condizione, e ciò anche nelle more della relativa eventuale formale verifica</a:t>
            </a:r>
            <a:r>
              <a:rPr lang="it-IT" sz="2000" dirty="0">
                <a:latin typeface="Aptos" panose="020B0004020202020204" pitchFamily="34" charset="0"/>
              </a:rPr>
              <a:t>.</a:t>
            </a:r>
          </a:p>
        </p:txBody>
      </p:sp>
    </p:spTree>
    <p:extLst>
      <p:ext uri="{BB962C8B-B14F-4D97-AF65-F5344CB8AC3E}">
        <p14:creationId xmlns:p14="http://schemas.microsoft.com/office/powerpoint/2010/main" val="35420011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C1630-005A-7130-DEF4-052D939DF707}"/>
            </a:ext>
          </a:extLst>
        </p:cNvPr>
        <p:cNvGrpSpPr/>
        <p:nvPr/>
      </p:nvGrpSpPr>
      <p:grpSpPr>
        <a:xfrm>
          <a:off x="0" y="0"/>
          <a:ext cx="0" cy="0"/>
          <a:chOff x="0" y="0"/>
          <a:chExt cx="0" cy="0"/>
        </a:xfrm>
      </p:grpSpPr>
      <p:graphicFrame>
        <p:nvGraphicFramePr>
          <p:cNvPr id="2" name="Diagramma 1">
            <a:extLst>
              <a:ext uri="{FF2B5EF4-FFF2-40B4-BE49-F238E27FC236}">
                <a16:creationId xmlns:a16="http://schemas.microsoft.com/office/drawing/2014/main" id="{B8150D47-5D48-123A-AC3A-428F4AF41679}"/>
              </a:ext>
            </a:extLst>
          </p:cNvPr>
          <p:cNvGraphicFramePr/>
          <p:nvPr>
            <p:extLst>
              <p:ext uri="{D42A27DB-BD31-4B8C-83A1-F6EECF244321}">
                <p14:modId xmlns:p14="http://schemas.microsoft.com/office/powerpoint/2010/main" val="2757569290"/>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782933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a:extLst>
              <a:ext uri="{FF2B5EF4-FFF2-40B4-BE49-F238E27FC236}">
                <a16:creationId xmlns:a16="http://schemas.microsoft.com/office/drawing/2014/main" id="{93192758-0776-4B4F-76C6-7B3F48150C10}"/>
              </a:ext>
            </a:extLst>
          </p:cNvPr>
          <p:cNvGraphicFramePr/>
          <p:nvPr>
            <p:extLst>
              <p:ext uri="{D42A27DB-BD31-4B8C-83A1-F6EECF244321}">
                <p14:modId xmlns:p14="http://schemas.microsoft.com/office/powerpoint/2010/main" val="3046876379"/>
              </p:ext>
            </p:extLst>
          </p:nvPr>
        </p:nvGraphicFramePr>
        <p:xfrm>
          <a:off x="365760" y="695152"/>
          <a:ext cx="9753600" cy="5467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asellaDiTesto 2">
            <a:extLst>
              <a:ext uri="{FF2B5EF4-FFF2-40B4-BE49-F238E27FC236}">
                <a16:creationId xmlns:a16="http://schemas.microsoft.com/office/drawing/2014/main" id="{CDA12851-16B6-EDAC-C226-C69F85C9C2DB}"/>
              </a:ext>
            </a:extLst>
          </p:cNvPr>
          <p:cNvSpPr txBox="1"/>
          <p:nvPr/>
        </p:nvSpPr>
        <p:spPr>
          <a:xfrm>
            <a:off x="10314432" y="2998113"/>
            <a:ext cx="1706880" cy="830997"/>
          </a:xfrm>
          <a:prstGeom prst="rect">
            <a:avLst/>
          </a:prstGeom>
          <a:solidFill>
            <a:srgbClr val="FF0000"/>
          </a:solidFill>
          <a:ln w="19050">
            <a:solidFill>
              <a:schemeClr val="tx1"/>
            </a:solidFill>
          </a:ln>
        </p:spPr>
        <p:txBody>
          <a:bodyPr wrap="square" rtlCol="0">
            <a:spAutoFit/>
          </a:bodyPr>
          <a:lstStyle/>
          <a:p>
            <a:pPr algn="ctr"/>
            <a:r>
              <a:rPr lang="it-IT" sz="2400" b="1" dirty="0">
                <a:solidFill>
                  <a:srgbClr val="92D050"/>
                </a:solidFill>
              </a:rPr>
              <a:t>Invarianza PN</a:t>
            </a:r>
          </a:p>
        </p:txBody>
      </p:sp>
    </p:spTree>
    <p:extLst>
      <p:ext uri="{BB962C8B-B14F-4D97-AF65-F5344CB8AC3E}">
        <p14:creationId xmlns:p14="http://schemas.microsoft.com/office/powerpoint/2010/main" val="428989257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a:extLst>
              <a:ext uri="{FF2B5EF4-FFF2-40B4-BE49-F238E27FC236}">
                <a16:creationId xmlns:a16="http://schemas.microsoft.com/office/drawing/2014/main" id="{DE7730A9-68BE-3554-9A07-218DD65D03C1}"/>
              </a:ext>
            </a:extLst>
          </p:cNvPr>
          <p:cNvGraphicFramePr/>
          <p:nvPr>
            <p:extLst>
              <p:ext uri="{D42A27DB-BD31-4B8C-83A1-F6EECF244321}">
                <p14:modId xmlns:p14="http://schemas.microsoft.com/office/powerpoint/2010/main" val="218182"/>
              </p:ext>
            </p:extLst>
          </p:nvPr>
        </p:nvGraphicFramePr>
        <p:xfrm>
          <a:off x="373841" y="740875"/>
          <a:ext cx="11268810" cy="55854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552731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a:extLst>
              <a:ext uri="{FF2B5EF4-FFF2-40B4-BE49-F238E27FC236}">
                <a16:creationId xmlns:a16="http://schemas.microsoft.com/office/drawing/2014/main" id="{D421C93C-7DCC-4E93-D260-F329ACF04D69}"/>
              </a:ext>
            </a:extLst>
          </p:cNvPr>
          <p:cNvGraphicFramePr/>
          <p:nvPr>
            <p:extLst>
              <p:ext uri="{D42A27DB-BD31-4B8C-83A1-F6EECF244321}">
                <p14:modId xmlns:p14="http://schemas.microsoft.com/office/powerpoint/2010/main" val="2331475732"/>
              </p:ext>
            </p:extLst>
          </p:nvPr>
        </p:nvGraphicFramePr>
        <p:xfrm>
          <a:off x="310896" y="786539"/>
          <a:ext cx="10013318" cy="4721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asellaDiTesto 2">
            <a:extLst>
              <a:ext uri="{FF2B5EF4-FFF2-40B4-BE49-F238E27FC236}">
                <a16:creationId xmlns:a16="http://schemas.microsoft.com/office/drawing/2014/main" id="{09BAE7D0-BBB1-9B08-792F-894BE0D3FE47}"/>
              </a:ext>
            </a:extLst>
          </p:cNvPr>
          <p:cNvSpPr txBox="1"/>
          <p:nvPr/>
        </p:nvSpPr>
        <p:spPr>
          <a:xfrm>
            <a:off x="10410125" y="2731602"/>
            <a:ext cx="1706880" cy="830997"/>
          </a:xfrm>
          <a:prstGeom prst="rect">
            <a:avLst/>
          </a:prstGeom>
          <a:solidFill>
            <a:srgbClr val="FF0000"/>
          </a:solidFill>
          <a:ln w="19050">
            <a:solidFill>
              <a:schemeClr val="tx1"/>
            </a:solidFill>
          </a:ln>
        </p:spPr>
        <p:txBody>
          <a:bodyPr wrap="square" rtlCol="0">
            <a:spAutoFit/>
          </a:bodyPr>
          <a:lstStyle/>
          <a:p>
            <a:pPr algn="ctr"/>
            <a:r>
              <a:rPr lang="it-IT" sz="2400" b="1" dirty="0">
                <a:solidFill>
                  <a:srgbClr val="92D050"/>
                </a:solidFill>
              </a:rPr>
              <a:t>Invarianza PN</a:t>
            </a:r>
          </a:p>
        </p:txBody>
      </p:sp>
    </p:spTree>
    <p:extLst>
      <p:ext uri="{BB962C8B-B14F-4D97-AF65-F5344CB8AC3E}">
        <p14:creationId xmlns:p14="http://schemas.microsoft.com/office/powerpoint/2010/main" val="74369375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a:extLst>
              <a:ext uri="{FF2B5EF4-FFF2-40B4-BE49-F238E27FC236}">
                <a16:creationId xmlns:a16="http://schemas.microsoft.com/office/drawing/2014/main" id="{DBE8FF2A-A7D8-2D85-D246-EA6C72EF1332}"/>
              </a:ext>
            </a:extLst>
          </p:cNvPr>
          <p:cNvGraphicFramePr/>
          <p:nvPr>
            <p:extLst>
              <p:ext uri="{D42A27DB-BD31-4B8C-83A1-F6EECF244321}">
                <p14:modId xmlns:p14="http://schemas.microsoft.com/office/powerpoint/2010/main" val="2376476714"/>
              </p:ext>
            </p:extLst>
          </p:nvPr>
        </p:nvGraphicFramePr>
        <p:xfrm>
          <a:off x="438912" y="855041"/>
          <a:ext cx="11108046" cy="51098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1705084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a:extLst>
              <a:ext uri="{FF2B5EF4-FFF2-40B4-BE49-F238E27FC236}">
                <a16:creationId xmlns:a16="http://schemas.microsoft.com/office/drawing/2014/main" id="{9B263F26-DD03-8F46-6D10-59EFB19EDD8B}"/>
              </a:ext>
            </a:extLst>
          </p:cNvPr>
          <p:cNvGraphicFramePr/>
          <p:nvPr>
            <p:extLst>
              <p:ext uri="{D42A27DB-BD31-4B8C-83A1-F6EECF244321}">
                <p14:modId xmlns:p14="http://schemas.microsoft.com/office/powerpoint/2010/main" val="917971671"/>
              </p:ext>
            </p:extLst>
          </p:nvPr>
        </p:nvGraphicFramePr>
        <p:xfrm>
          <a:off x="459597" y="749212"/>
          <a:ext cx="11023566" cy="45139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4668868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311F7A-61C2-F618-2548-FD8D393B3A28}"/>
              </a:ext>
            </a:extLst>
          </p:cNvPr>
          <p:cNvSpPr txBox="1">
            <a:spLocks/>
          </p:cNvSpPr>
          <p:nvPr/>
        </p:nvSpPr>
        <p:spPr>
          <a:xfrm>
            <a:off x="327593" y="340661"/>
            <a:ext cx="7326472" cy="787897"/>
          </a:xfrm>
          <a:prstGeom prst="rect">
            <a:avLst/>
          </a:prstGeom>
        </p:spPr>
        <p:txBody>
          <a:bodyPr vert="horz" wrap="square"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it-IT" sz="4000" b="1" noProof="0" dirty="0"/>
              <a:t>Considerazioni conclusive</a:t>
            </a:r>
          </a:p>
        </p:txBody>
      </p:sp>
      <p:pic>
        <p:nvPicPr>
          <p:cNvPr id="4098" name="Picture 2" descr="Immagini di Conclusioni - Download gratuiti su Freepik">
            <a:extLst>
              <a:ext uri="{FF2B5EF4-FFF2-40B4-BE49-F238E27FC236}">
                <a16:creationId xmlns:a16="http://schemas.microsoft.com/office/drawing/2014/main" id="{91237943-B875-1DD6-9EDE-99247C37D0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9180"/>
          <a:stretch/>
        </p:blipFill>
        <p:spPr bwMode="auto">
          <a:xfrm>
            <a:off x="20" y="1238596"/>
            <a:ext cx="12191979" cy="5619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978581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796A8-A6B9-8EAF-2655-625DD36CC748}"/>
            </a:ext>
          </a:extLst>
        </p:cNvPr>
        <p:cNvGrpSpPr/>
        <p:nvPr/>
      </p:nvGrpSpPr>
      <p:grpSpPr>
        <a:xfrm>
          <a:off x="0" y="0"/>
          <a:ext cx="0" cy="0"/>
          <a:chOff x="0" y="0"/>
          <a:chExt cx="0" cy="0"/>
        </a:xfrm>
      </p:grpSpPr>
      <p:graphicFrame>
        <p:nvGraphicFramePr>
          <p:cNvPr id="27" name="Segnaposto contenuto 2">
            <a:extLst>
              <a:ext uri="{FF2B5EF4-FFF2-40B4-BE49-F238E27FC236}">
                <a16:creationId xmlns:a16="http://schemas.microsoft.com/office/drawing/2014/main" id="{22613884-C83C-2A5A-D1A3-303CB3592717}"/>
              </a:ext>
            </a:extLst>
          </p:cNvPr>
          <p:cNvGraphicFramePr>
            <a:graphicFrameLocks noGrp="1"/>
          </p:cNvGraphicFramePr>
          <p:nvPr>
            <p:ph idx="1"/>
            <p:extLst>
              <p:ext uri="{D42A27DB-BD31-4B8C-83A1-F6EECF244321}">
                <p14:modId xmlns:p14="http://schemas.microsoft.com/office/powerpoint/2010/main" val="3140579233"/>
              </p:ext>
            </p:extLst>
          </p:nvPr>
        </p:nvGraphicFramePr>
        <p:xfrm>
          <a:off x="2445702" y="394194"/>
          <a:ext cx="7300596" cy="63346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7059628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1B6C1-1367-A3E8-4165-3774A049D47B}"/>
            </a:ext>
          </a:extLst>
        </p:cNvPr>
        <p:cNvGrpSpPr/>
        <p:nvPr/>
      </p:nvGrpSpPr>
      <p:grpSpPr>
        <a:xfrm>
          <a:off x="0" y="0"/>
          <a:ext cx="0" cy="0"/>
          <a:chOff x="0" y="0"/>
          <a:chExt cx="0" cy="0"/>
        </a:xfrm>
      </p:grpSpPr>
      <p:graphicFrame>
        <p:nvGraphicFramePr>
          <p:cNvPr id="27" name="Segnaposto contenuto 2">
            <a:extLst>
              <a:ext uri="{FF2B5EF4-FFF2-40B4-BE49-F238E27FC236}">
                <a16:creationId xmlns:a16="http://schemas.microsoft.com/office/drawing/2014/main" id="{02899585-A6F4-8338-7904-BA92EBA68AA0}"/>
              </a:ext>
            </a:extLst>
          </p:cNvPr>
          <p:cNvGraphicFramePr>
            <a:graphicFrameLocks noGrp="1"/>
          </p:cNvGraphicFramePr>
          <p:nvPr>
            <p:ph idx="1"/>
            <p:extLst>
              <p:ext uri="{D42A27DB-BD31-4B8C-83A1-F6EECF244321}">
                <p14:modId xmlns:p14="http://schemas.microsoft.com/office/powerpoint/2010/main" val="1868103442"/>
              </p:ext>
            </p:extLst>
          </p:nvPr>
        </p:nvGraphicFramePr>
        <p:xfrm>
          <a:off x="2290332" y="259492"/>
          <a:ext cx="7611335" cy="63390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44067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a 4">
            <a:extLst>
              <a:ext uri="{FF2B5EF4-FFF2-40B4-BE49-F238E27FC236}">
                <a16:creationId xmlns:a16="http://schemas.microsoft.com/office/drawing/2014/main" id="{DEB2603E-2562-F323-279F-D1F10EC2E26D}"/>
              </a:ext>
            </a:extLst>
          </p:cNvPr>
          <p:cNvGraphicFramePr/>
          <p:nvPr>
            <p:extLst>
              <p:ext uri="{D42A27DB-BD31-4B8C-83A1-F6EECF244321}">
                <p14:modId xmlns:p14="http://schemas.microsoft.com/office/powerpoint/2010/main" val="3088599416"/>
              </p:ext>
            </p:extLst>
          </p:nvPr>
        </p:nvGraphicFramePr>
        <p:xfrm>
          <a:off x="707571" y="511629"/>
          <a:ext cx="10461172" cy="5987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018692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BD861E-3528-A93C-B9F6-9447F04CDE63}"/>
            </a:ext>
          </a:extLst>
        </p:cNvPr>
        <p:cNvGrpSpPr/>
        <p:nvPr/>
      </p:nvGrpSpPr>
      <p:grpSpPr>
        <a:xfrm>
          <a:off x="0" y="0"/>
          <a:ext cx="0" cy="0"/>
          <a:chOff x="0" y="0"/>
          <a:chExt cx="0" cy="0"/>
        </a:xfrm>
      </p:grpSpPr>
      <p:pic>
        <p:nvPicPr>
          <p:cNvPr id="18" name="Picture 3" descr="Rametti e fiori su una superficie bianca">
            <a:extLst>
              <a:ext uri="{FF2B5EF4-FFF2-40B4-BE49-F238E27FC236}">
                <a16:creationId xmlns:a16="http://schemas.microsoft.com/office/drawing/2014/main" id="{62C037EA-D803-DFE0-2745-EFB84DEE3597}"/>
              </a:ext>
            </a:extLst>
          </p:cNvPr>
          <p:cNvPicPr>
            <a:picLocks noChangeAspect="1"/>
          </p:cNvPicPr>
          <p:nvPr/>
        </p:nvPicPr>
        <p:blipFill>
          <a:blip r:embed="rId2"/>
          <a:srcRect t="23807" r="2" b="2"/>
          <a:stretch/>
        </p:blipFill>
        <p:spPr>
          <a:xfrm>
            <a:off x="419099" y="419100"/>
            <a:ext cx="11353802" cy="6033902"/>
          </a:xfrm>
          <a:prstGeom prst="rect">
            <a:avLst/>
          </a:prstGeom>
        </p:spPr>
      </p:pic>
    </p:spTree>
    <p:extLst>
      <p:ext uri="{BB962C8B-B14F-4D97-AF65-F5344CB8AC3E}">
        <p14:creationId xmlns:p14="http://schemas.microsoft.com/office/powerpoint/2010/main" val="332307367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E388598-885D-96B3-34C0-200F84620379}"/>
              </a:ext>
            </a:extLst>
          </p:cNvPr>
          <p:cNvSpPr txBox="1"/>
          <p:nvPr/>
        </p:nvSpPr>
        <p:spPr>
          <a:xfrm>
            <a:off x="838200" y="647593"/>
            <a:ext cx="4467792" cy="3060541"/>
          </a:xfrm>
          <a:prstGeom prst="rect">
            <a:avLst/>
          </a:prstGeom>
        </p:spPr>
        <p:txBody>
          <a:bodyPr vert="horz" lIns="91440" tIns="45720" rIns="91440" bIns="45720" rtlCol="0" anchor="b">
            <a:normAutofit fontScale="92500" lnSpcReduction="10000"/>
          </a:bodyPr>
          <a:lstStyle/>
          <a:p>
            <a:pPr algn="ctr">
              <a:lnSpc>
                <a:spcPct val="90000"/>
              </a:lnSpc>
              <a:spcBef>
                <a:spcPct val="0"/>
              </a:spcBef>
              <a:spcAft>
                <a:spcPts val="600"/>
              </a:spcAft>
            </a:pPr>
            <a:endParaRPr lang="it-IT" sz="6000" kern="1200" noProof="0" dirty="0">
              <a:solidFill>
                <a:srgbClr val="002060"/>
              </a:solidFill>
              <a:latin typeface="+mj-lt"/>
              <a:ea typeface="+mj-ea"/>
              <a:cs typeface="+mj-cs"/>
            </a:endParaRPr>
          </a:p>
          <a:p>
            <a:pPr algn="ctr">
              <a:lnSpc>
                <a:spcPct val="90000"/>
              </a:lnSpc>
              <a:spcBef>
                <a:spcPct val="0"/>
              </a:spcBef>
              <a:spcAft>
                <a:spcPts val="600"/>
              </a:spcAft>
            </a:pPr>
            <a:r>
              <a:rPr lang="it-IT" sz="6000" kern="1200" noProof="0" dirty="0">
                <a:solidFill>
                  <a:srgbClr val="002060"/>
                </a:solidFill>
                <a:latin typeface="+mj-lt"/>
                <a:ea typeface="+mj-ea"/>
                <a:cs typeface="+mj-cs"/>
              </a:rPr>
              <a:t>GRAZIE  </a:t>
            </a:r>
          </a:p>
          <a:p>
            <a:pPr algn="ctr">
              <a:lnSpc>
                <a:spcPct val="90000"/>
              </a:lnSpc>
              <a:spcBef>
                <a:spcPct val="0"/>
              </a:spcBef>
              <a:spcAft>
                <a:spcPts val="600"/>
              </a:spcAft>
            </a:pPr>
            <a:r>
              <a:rPr lang="it-IT" sz="6000" noProof="0" dirty="0">
                <a:solidFill>
                  <a:srgbClr val="002060"/>
                </a:solidFill>
                <a:latin typeface="+mj-lt"/>
                <a:ea typeface="+mj-ea"/>
                <a:cs typeface="+mj-cs"/>
              </a:rPr>
              <a:t>per la cortese attenzione</a:t>
            </a:r>
            <a:endParaRPr lang="it-IT" sz="6000" kern="1200" noProof="0" dirty="0">
              <a:solidFill>
                <a:srgbClr val="002060"/>
              </a:solidFill>
              <a:latin typeface="+mj-lt"/>
              <a:ea typeface="+mj-ea"/>
              <a:cs typeface="+mj-cs"/>
            </a:endParaRPr>
          </a:p>
        </p:txBody>
      </p:sp>
      <p:pic>
        <p:nvPicPr>
          <p:cNvPr id="7" name="Graphic 6" descr="Smiling Face with No Fill">
            <a:extLst>
              <a:ext uri="{FF2B5EF4-FFF2-40B4-BE49-F238E27FC236}">
                <a16:creationId xmlns:a16="http://schemas.microsoft.com/office/drawing/2014/main" id="{18B00970-605F-9805-FF59-15A6D03432E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23623" y="1374798"/>
            <a:ext cx="4108404" cy="4108404"/>
          </a:xfrm>
          <a:custGeom>
            <a:avLst/>
            <a:gdLst/>
            <a:ahLst/>
            <a:cxnLst/>
            <a:rect l="l" t="t" r="r" b="b"/>
            <a:pathLst>
              <a:path w="4273177" h="4470400">
                <a:moveTo>
                  <a:pt x="75080" y="0"/>
                </a:moveTo>
                <a:lnTo>
                  <a:pt x="4198097" y="0"/>
                </a:lnTo>
                <a:cubicBezTo>
                  <a:pt x="4239563" y="0"/>
                  <a:pt x="4273177" y="33614"/>
                  <a:pt x="4273177" y="75080"/>
                </a:cubicBezTo>
                <a:lnTo>
                  <a:pt x="4273177" y="4395320"/>
                </a:lnTo>
                <a:cubicBezTo>
                  <a:pt x="4273177" y="4436786"/>
                  <a:pt x="4239563" y="4470400"/>
                  <a:pt x="4198097" y="4470400"/>
                </a:cubicBezTo>
                <a:lnTo>
                  <a:pt x="75080" y="4470400"/>
                </a:lnTo>
                <a:cubicBezTo>
                  <a:pt x="33614" y="4470400"/>
                  <a:pt x="0" y="4436786"/>
                  <a:pt x="0" y="4395320"/>
                </a:cubicBezTo>
                <a:lnTo>
                  <a:pt x="0" y="75080"/>
                </a:lnTo>
                <a:cubicBezTo>
                  <a:pt x="0" y="33614"/>
                  <a:pt x="33614" y="0"/>
                  <a:pt x="75080" y="0"/>
                </a:cubicBezTo>
                <a:close/>
              </a:path>
            </a:pathLst>
          </a:custGeom>
        </p:spPr>
      </p:pic>
    </p:spTree>
    <p:extLst>
      <p:ext uri="{BB962C8B-B14F-4D97-AF65-F5344CB8AC3E}">
        <p14:creationId xmlns:p14="http://schemas.microsoft.com/office/powerpoint/2010/main" val="1389845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4965F-2E5D-DC75-1DE9-401FF9215A74}"/>
              </a:ext>
            </a:extLst>
          </p:cNvPr>
          <p:cNvSpPr>
            <a:spLocks noGrp="1"/>
          </p:cNvSpPr>
          <p:nvPr>
            <p:ph type="title"/>
          </p:nvPr>
        </p:nvSpPr>
        <p:spPr>
          <a:xfrm>
            <a:off x="7123015" y="603504"/>
            <a:ext cx="4361689" cy="1150140"/>
          </a:xfrm>
        </p:spPr>
        <p:txBody>
          <a:bodyPr anchor="b">
            <a:normAutofit/>
          </a:bodyPr>
          <a:lstStyle/>
          <a:p>
            <a:r>
              <a:rPr lang="it-IT" noProof="0" dirty="0"/>
              <a:t>QC e il linguaggio </a:t>
            </a:r>
            <a:r>
              <a:rPr lang="it-IT" i="1" noProof="0" dirty="0" err="1"/>
              <a:t>accrual</a:t>
            </a:r>
            <a:endParaRPr lang="it-IT" i="1" noProof="0" dirty="0"/>
          </a:p>
        </p:txBody>
      </p:sp>
      <p:sp>
        <p:nvSpPr>
          <p:cNvPr id="3" name="Segnaposto contenuto 2">
            <a:extLst>
              <a:ext uri="{FF2B5EF4-FFF2-40B4-BE49-F238E27FC236}">
                <a16:creationId xmlns:a16="http://schemas.microsoft.com/office/drawing/2014/main" id="{CBA10D0A-5788-E13C-4CD7-81D5F8D71F83}"/>
              </a:ext>
            </a:extLst>
          </p:cNvPr>
          <p:cNvSpPr>
            <a:spLocks noGrp="1"/>
          </p:cNvSpPr>
          <p:nvPr>
            <p:ph idx="1"/>
          </p:nvPr>
        </p:nvSpPr>
        <p:spPr>
          <a:xfrm>
            <a:off x="6876790" y="1853852"/>
            <a:ext cx="4935254" cy="4734838"/>
          </a:xfrm>
        </p:spPr>
        <p:txBody>
          <a:bodyPr>
            <a:normAutofit/>
          </a:bodyPr>
          <a:lstStyle/>
          <a:p>
            <a:pPr algn="just"/>
            <a:r>
              <a:rPr lang="it-IT" sz="2400" noProof="0" dirty="0">
                <a:latin typeface="Aptos" panose="020B0004020202020204" pitchFamily="34" charset="0"/>
              </a:rPr>
              <a:t>Il QC fornisce:</a:t>
            </a:r>
          </a:p>
          <a:p>
            <a:pPr lvl="1" algn="just"/>
            <a:r>
              <a:rPr lang="it-IT" sz="2400" noProof="0" dirty="0">
                <a:latin typeface="Aptos" panose="020B0004020202020204" pitchFamily="34" charset="0"/>
              </a:rPr>
              <a:t> il vocabolario essenziale della riforma </a:t>
            </a:r>
            <a:r>
              <a:rPr lang="it-IT" sz="2400" i="1" noProof="0" dirty="0" err="1">
                <a:latin typeface="Aptos" panose="020B0004020202020204" pitchFamily="34" charset="0"/>
              </a:rPr>
              <a:t>accrual</a:t>
            </a:r>
            <a:r>
              <a:rPr lang="it-IT" sz="2400" i="1" noProof="0" dirty="0">
                <a:latin typeface="Aptos" panose="020B0004020202020204" pitchFamily="34" charset="0"/>
              </a:rPr>
              <a:t>;</a:t>
            </a:r>
            <a:endParaRPr lang="it-IT" sz="2400" noProof="0" dirty="0">
              <a:latin typeface="Aptos" panose="020B0004020202020204" pitchFamily="34" charset="0"/>
            </a:endParaRPr>
          </a:p>
          <a:p>
            <a:pPr lvl="1" algn="just"/>
            <a:r>
              <a:rPr lang="it-IT" sz="2400" noProof="0" dirty="0">
                <a:latin typeface="Aptos" panose="020B0004020202020204" pitchFamily="34" charset="0"/>
              </a:rPr>
              <a:t>la sintassi;</a:t>
            </a:r>
          </a:p>
          <a:p>
            <a:pPr lvl="1" algn="just"/>
            <a:r>
              <a:rPr lang="it-IT" sz="2400" noProof="0" dirty="0">
                <a:latin typeface="Aptos" panose="020B0004020202020204" pitchFamily="34" charset="0"/>
              </a:rPr>
              <a:t>la grammatica.</a:t>
            </a:r>
          </a:p>
          <a:p>
            <a:pPr algn="just"/>
            <a:r>
              <a:rPr lang="it-IT" sz="2400" noProof="0" dirty="0">
                <a:latin typeface="Aptos" panose="020B0004020202020204" pitchFamily="34" charset="0"/>
              </a:rPr>
              <a:t>Conoscere a fondo il QC è indispensabile perché nessun linguaggio può essere usato in modo consapevole se non se ne padroneggiano grammatica, sintassi e vocabolario.</a:t>
            </a:r>
          </a:p>
        </p:txBody>
      </p:sp>
      <p:pic>
        <p:nvPicPr>
          <p:cNvPr id="5" name="Picture 4" descr="Script del computer su uno schermo">
            <a:extLst>
              <a:ext uri="{FF2B5EF4-FFF2-40B4-BE49-F238E27FC236}">
                <a16:creationId xmlns:a16="http://schemas.microsoft.com/office/drawing/2014/main" id="{608FF45B-C482-1971-10E2-F4E11864E8E5}"/>
              </a:ext>
            </a:extLst>
          </p:cNvPr>
          <p:cNvPicPr>
            <a:picLocks noChangeAspect="1"/>
          </p:cNvPicPr>
          <p:nvPr/>
        </p:nvPicPr>
        <p:blipFill>
          <a:blip r:embed="rId2"/>
          <a:srcRect r="37966" b="-1"/>
          <a:stretch/>
        </p:blipFill>
        <p:spPr>
          <a:xfrm>
            <a:off x="1" y="10"/>
            <a:ext cx="6373368" cy="6857990"/>
          </a:xfrm>
          <a:prstGeom prst="rect">
            <a:avLst/>
          </a:prstGeom>
        </p:spPr>
      </p:pic>
    </p:spTree>
    <p:extLst>
      <p:ext uri="{BB962C8B-B14F-4D97-AF65-F5344CB8AC3E}">
        <p14:creationId xmlns:p14="http://schemas.microsoft.com/office/powerpoint/2010/main" val="34014022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C88ED5-E096-D948-0759-6D63376D0C7D}"/>
              </a:ext>
            </a:extLst>
          </p:cNvPr>
          <p:cNvSpPr>
            <a:spLocks noGrp="1"/>
          </p:cNvSpPr>
          <p:nvPr>
            <p:ph type="title"/>
          </p:nvPr>
        </p:nvSpPr>
        <p:spPr>
          <a:xfrm>
            <a:off x="614679" y="548639"/>
            <a:ext cx="4308050" cy="5719640"/>
          </a:xfrm>
        </p:spPr>
        <p:txBody>
          <a:bodyPr anchor="t">
            <a:normAutofit/>
          </a:bodyPr>
          <a:lstStyle/>
          <a:p>
            <a:r>
              <a:rPr lang="it-IT" noProof="0" dirty="0"/>
              <a:t>QC: il vocabolario</a:t>
            </a:r>
          </a:p>
        </p:txBody>
      </p:sp>
      <p:sp>
        <p:nvSpPr>
          <p:cNvPr id="3" name="Segnaposto contenuto 2">
            <a:extLst>
              <a:ext uri="{FF2B5EF4-FFF2-40B4-BE49-F238E27FC236}">
                <a16:creationId xmlns:a16="http://schemas.microsoft.com/office/drawing/2014/main" id="{94DCEEB1-9DCE-B757-3596-631297BCD84A}"/>
              </a:ext>
            </a:extLst>
          </p:cNvPr>
          <p:cNvSpPr>
            <a:spLocks noGrp="1"/>
          </p:cNvSpPr>
          <p:nvPr>
            <p:ph idx="1"/>
          </p:nvPr>
        </p:nvSpPr>
        <p:spPr>
          <a:xfrm>
            <a:off x="5387542" y="548639"/>
            <a:ext cx="6189780" cy="5861304"/>
          </a:xfrm>
        </p:spPr>
        <p:txBody>
          <a:bodyPr anchor="t">
            <a:normAutofit/>
          </a:bodyPr>
          <a:lstStyle/>
          <a:p>
            <a:pPr algn="just"/>
            <a:r>
              <a:rPr lang="it-IT" sz="2800" noProof="0" dirty="0">
                <a:latin typeface="Aptos" panose="020B0004020202020204" pitchFamily="34" charset="0"/>
              </a:rPr>
              <a:t>Il vocabolario della riforma </a:t>
            </a:r>
            <a:r>
              <a:rPr lang="it-IT" sz="2800" i="1" noProof="0" dirty="0" err="1">
                <a:latin typeface="Aptos" panose="020B0004020202020204" pitchFamily="34" charset="0"/>
              </a:rPr>
              <a:t>accrual</a:t>
            </a:r>
            <a:r>
              <a:rPr lang="it-IT" sz="2800" noProof="0" dirty="0">
                <a:latin typeface="Aptos" panose="020B0004020202020204" pitchFamily="34" charset="0"/>
              </a:rPr>
              <a:t> proposto dal QC è molto ricco e puntuale e si basa su una lunga serie di puntuali definizioni.</a:t>
            </a:r>
          </a:p>
          <a:p>
            <a:pPr algn="just"/>
            <a:r>
              <a:rPr lang="it-IT" sz="2800" noProof="0" dirty="0">
                <a:latin typeface="Aptos" panose="020B0004020202020204" pitchFamily="34" charset="0"/>
              </a:rPr>
              <a:t>Le definizioni sono molto importanti non solo in sé, ma perché costituiscono, poi, l’ossatura semantica dei singoli ITAS.</a:t>
            </a:r>
          </a:p>
          <a:p>
            <a:pPr algn="just"/>
            <a:r>
              <a:rPr lang="it-IT" sz="2800" noProof="0" dirty="0">
                <a:latin typeface="Aptos" panose="020B0004020202020204" pitchFamily="34" charset="0"/>
              </a:rPr>
              <a:t>Ciò non esclude che alcuni ITAS possano valersi di definizioni che non si rintracciano nel QC, ma che dal QC comunque discendono.</a:t>
            </a:r>
          </a:p>
        </p:txBody>
      </p:sp>
      <p:pic>
        <p:nvPicPr>
          <p:cNvPr id="1026" name="Picture 2" descr="Da &quot;Scialla&quot; a &quot;Uber&quot;, il vocabolario italiano si aggiorna così - Giornale  di Sicilia">
            <a:extLst>
              <a:ext uri="{FF2B5EF4-FFF2-40B4-BE49-F238E27FC236}">
                <a16:creationId xmlns:a16="http://schemas.microsoft.com/office/drawing/2014/main" id="{7BE03DEC-A7B0-78F8-886A-173F286574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786" y="2059092"/>
            <a:ext cx="5105141" cy="2826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4878809"/>
      </p:ext>
    </p:extLst>
  </p:cSld>
  <p:clrMapOvr>
    <a:masterClrMapping/>
  </p:clrMapOvr>
</p:sld>
</file>

<file path=ppt/theme/theme1.xml><?xml version="1.0" encoding="utf-8"?>
<a:theme xmlns:a="http://schemas.openxmlformats.org/drawingml/2006/main" name="Pacco">
  <a:themeElements>
    <a:clrScheme name="Pacco">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cco">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cco">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Parcel</Template>
  <TotalTime>540</TotalTime>
  <Words>3656</Words>
  <Application>Microsoft Macintosh PowerPoint</Application>
  <PresentationFormat>Widescreen</PresentationFormat>
  <Paragraphs>414</Paragraphs>
  <Slides>71</Slides>
  <Notes>0</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71</vt:i4>
      </vt:variant>
    </vt:vector>
  </HeadingPairs>
  <TitlesOfParts>
    <vt:vector size="81" baseType="lpstr">
      <vt:lpstr>Aptos</vt:lpstr>
      <vt:lpstr>Arial</vt:lpstr>
      <vt:lpstr>Calibri</vt:lpstr>
      <vt:lpstr>Century Gothic</vt:lpstr>
      <vt:lpstr>Frutiger LT 45 Light</vt:lpstr>
      <vt:lpstr>Gill Sans MT</vt:lpstr>
      <vt:lpstr>Speak Pro</vt:lpstr>
      <vt:lpstr>Tahoma</vt:lpstr>
      <vt:lpstr>Wingdings</vt:lpstr>
      <vt:lpstr>Pacco</vt:lpstr>
      <vt:lpstr>La Riforma ACCRUAL Aspetti normativo-contabili e applicazioni al sistema contabile degli enti pubblici territoriali  Matera – 3 aprile 2025</vt:lpstr>
      <vt:lpstr>Agenda</vt:lpstr>
      <vt:lpstr>Presentazione standard di PowerPoint</vt:lpstr>
      <vt:lpstr>Il Quadro concettuale (QC)</vt:lpstr>
      <vt:lpstr>Destinatari del QC e degli ITAS</vt:lpstr>
      <vt:lpstr>QC: qualche dato</vt:lpstr>
      <vt:lpstr>Presentazione standard di PowerPoint</vt:lpstr>
      <vt:lpstr>QC e il linguaggio accrual</vt:lpstr>
      <vt:lpstr>QC: il vocabolario</vt:lpstr>
      <vt:lpstr>QC: le definizioni</vt:lpstr>
      <vt:lpstr>Il bilancio di esercizio</vt:lpstr>
      <vt:lpstr>QC: bilancio di esercizio, funzioni</vt:lpstr>
      <vt:lpstr>QC: bilancio di esercizio, rappresentazione</vt:lpstr>
      <vt:lpstr>Presentazione standard di PowerPoint</vt:lpstr>
      <vt:lpstr>Presentazione standard di PowerPoint</vt:lpstr>
      <vt:lpstr>Attività: definizione</vt:lpstr>
      <vt:lpstr>Attività: caratteri</vt:lpstr>
      <vt:lpstr>Attività: condizioni</vt:lpstr>
      <vt:lpstr>Passività: definizione</vt:lpstr>
      <vt:lpstr>Obbligazioni verso terzi: esempi</vt:lpstr>
      <vt:lpstr>Patrimonio netto: definizione e composizione</vt:lpstr>
      <vt:lpstr>Oneri e costi: definizioni</vt:lpstr>
      <vt:lpstr>Proventi e ricavi: definizioni</vt:lpstr>
      <vt:lpstr>Riflettiamo…</vt:lpstr>
      <vt:lpstr>Presentazione standard di PowerPoint</vt:lpstr>
      <vt:lpstr>Ulteriori considerazioni</vt:lpstr>
      <vt:lpstr>Risultato economico dell’esercizio: definizione</vt:lpstr>
      <vt:lpstr>Riflettiamo…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Riforma ACCRUAL Aspetti normativo-contabili e applicazioni al sistema contabile degli enti pubblici territoriali  Matera – 3 aprile 2025</dc:title>
  <dc:creator>Riccardo Mussari</dc:creator>
  <cp:lastModifiedBy>Microsoft Office User</cp:lastModifiedBy>
  <cp:revision>19</cp:revision>
  <dcterms:created xsi:type="dcterms:W3CDTF">2025-03-29T06:57:45Z</dcterms:created>
  <dcterms:modified xsi:type="dcterms:W3CDTF">2025-04-03T07:03:54Z</dcterms:modified>
</cp:coreProperties>
</file>